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2"/>
    <p:sldId id="257" r:id="rId43"/>
    <p:sldId id="258" r:id="rId44"/>
    <p:sldId id="259" r:id="rId45"/>
    <p:sldId id="260" r:id="rId46"/>
    <p:sldId id="261" r:id="rId47"/>
    <p:sldId id="262" r:id="rId48"/>
    <p:sldId id="263" r:id="rId49"/>
    <p:sldId id="264" r:id="rId50"/>
    <p:sldId id="265" r:id="rId51"/>
    <p:sldId id="266" r:id="rId52"/>
    <p:sldId id="267" r:id="rId53"/>
    <p:sldId id="268" r:id="rId54"/>
    <p:sldId id="269" r:id="rId55"/>
    <p:sldId id="270" r:id="rId56"/>
    <p:sldId id="271" r:id="rId57"/>
    <p:sldId id="272" r:id="rId58"/>
    <p:sldId id="273" r:id="rId59"/>
    <p:sldId id="274" r:id="rId60"/>
    <p:sldId id="275" r:id="rId61"/>
    <p:sldId id="276" r:id="rId62"/>
    <p:sldId id="277" r:id="rId63"/>
    <p:sldId id="278" r:id="rId64"/>
    <p:sldId id="279" r:id="rId65"/>
    <p:sldId id="280" r:id="rId66"/>
    <p:sldId id="281" r:id="rId67"/>
    <p:sldId id="282" r:id="rId68"/>
    <p:sldId id="283" r:id="rId69"/>
    <p:sldId id="284" r:id="rId70"/>
    <p:sldId id="285" r:id="rId71"/>
    <p:sldId id="286" r:id="rId72"/>
    <p:sldId id="287" r:id="rId7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 Condensed" charset="1" panose="02000000000000000000"/>
      <p:regular r:id="rId10"/>
    </p:embeddedFont>
    <p:embeddedFont>
      <p:font typeface="Roboto Condensed Bold" charset="1" panose="02000000000000000000"/>
      <p:regular r:id="rId11"/>
    </p:embeddedFont>
    <p:embeddedFont>
      <p:font typeface="Roboto Condensed Italics" charset="1" panose="02000000000000000000"/>
      <p:regular r:id="rId12"/>
    </p:embeddedFont>
    <p:embeddedFont>
      <p:font typeface="Roboto Condensed Bold Italics" charset="1" panose="02000000000000000000"/>
      <p:regular r:id="rId13"/>
    </p:embeddedFont>
    <p:embeddedFont>
      <p:font typeface="Computer Says No" charset="1" panose="00000400000000000000"/>
      <p:regular r:id="rId14"/>
    </p:embeddedFont>
    <p:embeddedFont>
      <p:font typeface="Computer Says No Italics" charset="1" panose="00000400000000000000"/>
      <p:regular r:id="rId15"/>
    </p:embeddedFont>
    <p:embeddedFont>
      <p:font typeface="Verdana Pro" charset="1" panose="020B0604030504040204"/>
      <p:regular r:id="rId16"/>
    </p:embeddedFont>
    <p:embeddedFont>
      <p:font typeface="Verdana Pro Bold" charset="1" panose="020B0804030504040204"/>
      <p:regular r:id="rId17"/>
    </p:embeddedFont>
    <p:embeddedFont>
      <p:font typeface="Verdana Pro Italics" charset="1" panose="020B06040305040B0204"/>
      <p:regular r:id="rId18"/>
    </p:embeddedFont>
    <p:embeddedFont>
      <p:font typeface="Verdana Pro Bold Italics" charset="1" panose="020B08040305040B0204"/>
      <p:regular r:id="rId19"/>
    </p:embeddedFont>
    <p:embeddedFont>
      <p:font typeface="Verdana Pro Light" charset="1" panose="020B0304030504040204"/>
      <p:regular r:id="rId20"/>
    </p:embeddedFont>
    <p:embeddedFont>
      <p:font typeface="Verdana Pro Light Italics" charset="1" panose="020B03040305040B0204"/>
      <p:regular r:id="rId21"/>
    </p:embeddedFont>
    <p:embeddedFont>
      <p:font typeface="Verdana Pro Heavy" charset="1" panose="020B0A04030504040204"/>
      <p:regular r:id="rId22"/>
    </p:embeddedFont>
    <p:embeddedFont>
      <p:font typeface="Verdana Pro Heavy Italics" charset="1" panose="020B0A040305040B0204"/>
      <p:regular r:id="rId23"/>
    </p:embeddedFont>
    <p:embeddedFont>
      <p:font typeface="Poppins" charset="1" panose="00000500000000000000"/>
      <p:regular r:id="rId24"/>
    </p:embeddedFont>
    <p:embeddedFont>
      <p:font typeface="Poppins Bold" charset="1" panose="00000800000000000000"/>
      <p:regular r:id="rId25"/>
    </p:embeddedFont>
    <p:embeddedFont>
      <p:font typeface="Poppins Italics" charset="1" panose="00000500000000000000"/>
      <p:regular r:id="rId26"/>
    </p:embeddedFont>
    <p:embeddedFont>
      <p:font typeface="Poppins Bold Italics" charset="1" panose="00000800000000000000"/>
      <p:regular r:id="rId27"/>
    </p:embeddedFont>
    <p:embeddedFont>
      <p:font typeface="Poppins Thin" charset="1" panose="00000300000000000000"/>
      <p:regular r:id="rId28"/>
    </p:embeddedFont>
    <p:embeddedFont>
      <p:font typeface="Poppins Thin Italics" charset="1" panose="00000300000000000000"/>
      <p:regular r:id="rId29"/>
    </p:embeddedFont>
    <p:embeddedFont>
      <p:font typeface="Poppins Extra-Light" charset="1" panose="00000300000000000000"/>
      <p:regular r:id="rId30"/>
    </p:embeddedFont>
    <p:embeddedFont>
      <p:font typeface="Poppins Extra-Light Italics" charset="1" panose="00000300000000000000"/>
      <p:regular r:id="rId31"/>
    </p:embeddedFont>
    <p:embeddedFont>
      <p:font typeface="Poppins Light" charset="1" panose="00000400000000000000"/>
      <p:regular r:id="rId32"/>
    </p:embeddedFont>
    <p:embeddedFont>
      <p:font typeface="Poppins Light Italics" charset="1" panose="00000400000000000000"/>
      <p:regular r:id="rId33"/>
    </p:embeddedFont>
    <p:embeddedFont>
      <p:font typeface="Poppins Medium" charset="1" panose="00000600000000000000"/>
      <p:regular r:id="rId34"/>
    </p:embeddedFont>
    <p:embeddedFont>
      <p:font typeface="Poppins Medium Italics" charset="1" panose="00000600000000000000"/>
      <p:regular r:id="rId35"/>
    </p:embeddedFont>
    <p:embeddedFont>
      <p:font typeface="Poppins Semi-Bold" charset="1" panose="00000700000000000000"/>
      <p:regular r:id="rId36"/>
    </p:embeddedFont>
    <p:embeddedFont>
      <p:font typeface="Poppins Semi-Bold Italics" charset="1" panose="00000700000000000000"/>
      <p:regular r:id="rId37"/>
    </p:embeddedFont>
    <p:embeddedFont>
      <p:font typeface="Poppins Ultra-Bold" charset="1" panose="00000900000000000000"/>
      <p:regular r:id="rId38"/>
    </p:embeddedFont>
    <p:embeddedFont>
      <p:font typeface="Poppins Ultra-Bold Italics" charset="1" panose="00000900000000000000"/>
      <p:regular r:id="rId39"/>
    </p:embeddedFont>
    <p:embeddedFont>
      <p:font typeface="Poppins Heavy" charset="1" panose="00000A00000000000000"/>
      <p:regular r:id="rId40"/>
    </p:embeddedFont>
    <p:embeddedFont>
      <p:font typeface="Poppins Heavy Italics" charset="1" panose="00000A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43" Target="slides/slide2.xml" Type="http://schemas.openxmlformats.org/officeDocument/2006/relationships/slide"/><Relationship Id="rId44" Target="slides/slide3.xml" Type="http://schemas.openxmlformats.org/officeDocument/2006/relationships/slide"/><Relationship Id="rId45" Target="slides/slide4.xml" Type="http://schemas.openxmlformats.org/officeDocument/2006/relationships/slide"/><Relationship Id="rId46" Target="slides/slide5.xml" Type="http://schemas.openxmlformats.org/officeDocument/2006/relationships/slide"/><Relationship Id="rId47" Target="slides/slide6.xml" Type="http://schemas.openxmlformats.org/officeDocument/2006/relationships/slide"/><Relationship Id="rId48" Target="slides/slide7.xml" Type="http://schemas.openxmlformats.org/officeDocument/2006/relationships/slide"/><Relationship Id="rId49" Target="slides/slide8.xml" Type="http://schemas.openxmlformats.org/officeDocument/2006/relationships/slide"/><Relationship Id="rId5" Target="tableStyles.xml" Type="http://schemas.openxmlformats.org/officeDocument/2006/relationships/tableStyles"/><Relationship Id="rId50" Target="slides/slide9.xml" Type="http://schemas.openxmlformats.org/officeDocument/2006/relationships/slide"/><Relationship Id="rId51" Target="slides/slide10.xml" Type="http://schemas.openxmlformats.org/officeDocument/2006/relationships/slide"/><Relationship Id="rId52" Target="slides/slide11.xml" Type="http://schemas.openxmlformats.org/officeDocument/2006/relationships/slide"/><Relationship Id="rId53" Target="slides/slide12.xml" Type="http://schemas.openxmlformats.org/officeDocument/2006/relationships/slide"/><Relationship Id="rId54" Target="slides/slide13.xml" Type="http://schemas.openxmlformats.org/officeDocument/2006/relationships/slide"/><Relationship Id="rId55" Target="slides/slide14.xml" Type="http://schemas.openxmlformats.org/officeDocument/2006/relationships/slide"/><Relationship Id="rId56" Target="slides/slide15.xml" Type="http://schemas.openxmlformats.org/officeDocument/2006/relationships/slide"/><Relationship Id="rId57" Target="slides/slide16.xml" Type="http://schemas.openxmlformats.org/officeDocument/2006/relationships/slide"/><Relationship Id="rId58" Target="slides/slide17.xml" Type="http://schemas.openxmlformats.org/officeDocument/2006/relationships/slide"/><Relationship Id="rId59" Target="slides/slide18.xml" Type="http://schemas.openxmlformats.org/officeDocument/2006/relationships/slide"/><Relationship Id="rId6" Target="fonts/font6.fntdata" Type="http://schemas.openxmlformats.org/officeDocument/2006/relationships/font"/><Relationship Id="rId60" Target="slides/slide19.xml" Type="http://schemas.openxmlformats.org/officeDocument/2006/relationships/slide"/><Relationship Id="rId61" Target="slides/slide20.xml" Type="http://schemas.openxmlformats.org/officeDocument/2006/relationships/slide"/><Relationship Id="rId62" Target="slides/slide21.xml" Type="http://schemas.openxmlformats.org/officeDocument/2006/relationships/slide"/><Relationship Id="rId63" Target="slides/slide22.xml" Type="http://schemas.openxmlformats.org/officeDocument/2006/relationships/slide"/><Relationship Id="rId64" Target="slides/slide23.xml" Type="http://schemas.openxmlformats.org/officeDocument/2006/relationships/slide"/><Relationship Id="rId65" Target="slides/slide24.xml" Type="http://schemas.openxmlformats.org/officeDocument/2006/relationships/slide"/><Relationship Id="rId66" Target="slides/slide25.xml" Type="http://schemas.openxmlformats.org/officeDocument/2006/relationships/slide"/><Relationship Id="rId67" Target="slides/slide26.xml" Type="http://schemas.openxmlformats.org/officeDocument/2006/relationships/slide"/><Relationship Id="rId68" Target="slides/slide27.xml" Type="http://schemas.openxmlformats.org/officeDocument/2006/relationships/slide"/><Relationship Id="rId69" Target="slides/slide28.xml" Type="http://schemas.openxmlformats.org/officeDocument/2006/relationships/slide"/><Relationship Id="rId7" Target="fonts/font7.fntdata" Type="http://schemas.openxmlformats.org/officeDocument/2006/relationships/font"/><Relationship Id="rId70" Target="slides/slide29.xml" Type="http://schemas.openxmlformats.org/officeDocument/2006/relationships/slide"/><Relationship Id="rId71" Target="slides/slide30.xml" Type="http://schemas.openxmlformats.org/officeDocument/2006/relationships/slide"/><Relationship Id="rId72" Target="slides/slide31.xml" Type="http://schemas.openxmlformats.org/officeDocument/2006/relationships/slide"/><Relationship Id="rId73" Target="slides/slide32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GCRHzBKSA.mp4" Type="http://schemas.openxmlformats.org/officeDocument/2006/relationships/video"/><Relationship Id="rId4" Target="../media/VAGCRHzBKSA.mp4" Type="http://schemas.microsoft.com/office/2007/relationships/media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gif" Type="http://schemas.openxmlformats.org/officeDocument/2006/relationships/image"/><Relationship Id="rId6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6.png" Type="http://schemas.openxmlformats.org/officeDocument/2006/relationships/image"/><Relationship Id="rId4" Target="../media/image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3.png" Type="http://schemas.openxmlformats.org/officeDocument/2006/relationships/image"/><Relationship Id="rId5" Target="../media/image26.png" Type="http://schemas.openxmlformats.org/officeDocument/2006/relationships/image"/><Relationship Id="rId6" Target="../media/image27.jpeg" Type="http://schemas.openxmlformats.org/officeDocument/2006/relationships/image"/><Relationship Id="rId7" Target="../media/image28.png" Type="http://schemas.openxmlformats.org/officeDocument/2006/relationships/image"/><Relationship Id="rId8" Target="../media/image29.jpe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8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8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8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3.png" Type="http://schemas.openxmlformats.org/officeDocument/2006/relationships/image"/><Relationship Id="rId4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 descr="A blue and red brain  Description automatically generated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68070" y="-2818506"/>
            <a:ext cx="4825046" cy="4219769"/>
            <a:chOff x="0" y="0"/>
            <a:chExt cx="6433395" cy="56263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33439" cy="5626354"/>
            </a:xfrm>
            <a:custGeom>
              <a:avLst/>
              <a:gdLst/>
              <a:ahLst/>
              <a:cxnLst/>
              <a:rect r="r" b="b" t="t" l="l"/>
              <a:pathLst>
                <a:path h="5626354" w="6433439">
                  <a:moveTo>
                    <a:pt x="0" y="0"/>
                  </a:moveTo>
                  <a:lnTo>
                    <a:pt x="6433439" y="0"/>
                  </a:lnTo>
                  <a:lnTo>
                    <a:pt x="6433439" y="5626354"/>
                  </a:lnTo>
                  <a:lnTo>
                    <a:pt x="0" y="5626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2" r="0" b="-5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80163" y="539073"/>
            <a:ext cx="3948234" cy="1724379"/>
            <a:chOff x="0" y="0"/>
            <a:chExt cx="5264312" cy="22991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264277" cy="2299208"/>
            </a:xfrm>
            <a:custGeom>
              <a:avLst/>
              <a:gdLst/>
              <a:ahLst/>
              <a:cxnLst/>
              <a:rect r="r" b="b" t="t" l="l"/>
              <a:pathLst>
                <a:path h="2299208" w="5264277">
                  <a:moveTo>
                    <a:pt x="0" y="0"/>
                  </a:moveTo>
                  <a:lnTo>
                    <a:pt x="5264277" y="0"/>
                  </a:lnTo>
                  <a:lnTo>
                    <a:pt x="5264277" y="2299208"/>
                  </a:lnTo>
                  <a:lnTo>
                    <a:pt x="0" y="2299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" t="0" r="-13" b="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601689" y="8426785"/>
            <a:ext cx="4729467" cy="4047169"/>
            <a:chOff x="0" y="0"/>
            <a:chExt cx="6305956" cy="53962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05931" cy="5396230"/>
            </a:xfrm>
            <a:custGeom>
              <a:avLst/>
              <a:gdLst/>
              <a:ahLst/>
              <a:cxnLst/>
              <a:rect r="r" b="b" t="t" l="l"/>
              <a:pathLst>
                <a:path h="5396230" w="6305931">
                  <a:moveTo>
                    <a:pt x="0" y="0"/>
                  </a:moveTo>
                  <a:lnTo>
                    <a:pt x="6305931" y="0"/>
                  </a:lnTo>
                  <a:lnTo>
                    <a:pt x="6305931" y="5396230"/>
                  </a:lnTo>
                  <a:lnTo>
                    <a:pt x="0" y="5396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1" t="0" r="-1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600200" y="2867025"/>
            <a:ext cx="8557558" cy="5020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5"/>
              </a:lnSpc>
            </a:pPr>
            <a:r>
              <a:rPr lang="en-US" sz="4000" spc="93">
                <a:solidFill>
                  <a:srgbClr val="6866E1"/>
                </a:solidFill>
                <a:latin typeface="Verdana Pro"/>
              </a:rPr>
              <a:t>By integrating AI-powered brain tumor detection systems, we aim to reduce this wait time and enable faster, more accurate diagnoses, leading to improved patient care and outcomes.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92168" y="1795880"/>
            <a:ext cx="8078630" cy="11840963"/>
            <a:chOff x="0" y="0"/>
            <a:chExt cx="10771507" cy="15787951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0" y="0"/>
              <a:ext cx="10771505" cy="15788005"/>
            </a:xfrm>
            <a:custGeom>
              <a:avLst/>
              <a:gdLst/>
              <a:ahLst/>
              <a:cxnLst/>
              <a:rect r="r" b="b" t="t" l="l"/>
              <a:pathLst>
                <a:path h="15788005" w="10771505">
                  <a:moveTo>
                    <a:pt x="10771505" y="0"/>
                  </a:moveTo>
                  <a:lnTo>
                    <a:pt x="0" y="0"/>
                  </a:lnTo>
                  <a:lnTo>
                    <a:pt x="0" y="15788005"/>
                  </a:lnTo>
                  <a:lnTo>
                    <a:pt x="10771505" y="15788005"/>
                  </a:lnTo>
                  <a:lnTo>
                    <a:pt x="10771505" y="0"/>
                  </a:lnTo>
                  <a:close/>
                </a:path>
              </a:pathLst>
            </a:custGeom>
            <a:blipFill>
              <a:blip r:embed="rId5"/>
              <a:stretch>
                <a:fillRect l="0" t="-12" r="0" b="-11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6678" y="1290997"/>
            <a:ext cx="5726139" cy="2500874"/>
            <a:chOff x="0" y="0"/>
            <a:chExt cx="7634852" cy="33344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34859" cy="3334512"/>
            </a:xfrm>
            <a:custGeom>
              <a:avLst/>
              <a:gdLst/>
              <a:ahLst/>
              <a:cxnLst/>
              <a:rect r="r" b="b" t="t" l="l"/>
              <a:pathLst>
                <a:path h="3334512" w="7634859">
                  <a:moveTo>
                    <a:pt x="0" y="0"/>
                  </a:moveTo>
                  <a:lnTo>
                    <a:pt x="7634859" y="0"/>
                  </a:lnTo>
                  <a:lnTo>
                    <a:pt x="7634859" y="3334512"/>
                  </a:lnTo>
                  <a:lnTo>
                    <a:pt x="0" y="3334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" t="0" r="-1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09650" y="4215151"/>
            <a:ext cx="9935332" cy="5044368"/>
          </a:xfrm>
          <a:custGeom>
            <a:avLst/>
            <a:gdLst/>
            <a:ahLst/>
            <a:cxnLst/>
            <a:rect r="r" b="b" t="t" l="l"/>
            <a:pathLst>
              <a:path h="5044368" w="9935332">
                <a:moveTo>
                  <a:pt x="0" y="0"/>
                </a:moveTo>
                <a:lnTo>
                  <a:pt x="9935332" y="0"/>
                </a:lnTo>
                <a:lnTo>
                  <a:pt x="9935332" y="5044368"/>
                </a:lnTo>
                <a:lnTo>
                  <a:pt x="0" y="5044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925932" y="5660310"/>
            <a:ext cx="6819964" cy="5836080"/>
            <a:chOff x="0" y="0"/>
            <a:chExt cx="9093285" cy="77814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93327" cy="7781417"/>
            </a:xfrm>
            <a:custGeom>
              <a:avLst/>
              <a:gdLst/>
              <a:ahLst/>
              <a:cxnLst/>
              <a:rect r="r" b="b" t="t" l="l"/>
              <a:pathLst>
                <a:path h="7781417" w="9093327">
                  <a:moveTo>
                    <a:pt x="0" y="0"/>
                  </a:moveTo>
                  <a:lnTo>
                    <a:pt x="9093327" y="0"/>
                  </a:lnTo>
                  <a:lnTo>
                    <a:pt x="9093327" y="7781417"/>
                  </a:lnTo>
                  <a:lnTo>
                    <a:pt x="0" y="7781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" t="0" r="-1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343018" y="1009650"/>
            <a:ext cx="9935332" cy="5044368"/>
          </a:xfrm>
          <a:custGeom>
            <a:avLst/>
            <a:gdLst/>
            <a:ahLst/>
            <a:cxnLst/>
            <a:rect r="r" b="b" t="t" l="l"/>
            <a:pathLst>
              <a:path h="5044368" w="9935332">
                <a:moveTo>
                  <a:pt x="0" y="0"/>
                </a:moveTo>
                <a:lnTo>
                  <a:pt x="9935332" y="0"/>
                </a:lnTo>
                <a:lnTo>
                  <a:pt x="9935332" y="5044368"/>
                </a:lnTo>
                <a:lnTo>
                  <a:pt x="0" y="5044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31606" y="4846284"/>
            <a:ext cx="12024789" cy="222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70"/>
              </a:lnSpc>
            </a:pPr>
            <a:r>
              <a:rPr lang="en-US" sz="14541">
                <a:solidFill>
                  <a:srgbClr val="6866E1"/>
                </a:solidFill>
                <a:latin typeface="Computer Says No"/>
              </a:rPr>
              <a:t>WHAT IS TRANSFER LEARNING?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35996" y="-2163135"/>
            <a:ext cx="6613789" cy="5640759"/>
            <a:chOff x="0" y="0"/>
            <a:chExt cx="8818385" cy="75210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18372" cy="7521067"/>
            </a:xfrm>
            <a:custGeom>
              <a:avLst/>
              <a:gdLst/>
              <a:ahLst/>
              <a:cxnLst/>
              <a:rect r="r" b="b" t="t" l="l"/>
              <a:pathLst>
                <a:path h="7521067" w="8818372">
                  <a:moveTo>
                    <a:pt x="0" y="0"/>
                  </a:moveTo>
                  <a:lnTo>
                    <a:pt x="8818372" y="0"/>
                  </a:lnTo>
                  <a:lnTo>
                    <a:pt x="8818372" y="7521067"/>
                  </a:lnTo>
                  <a:lnTo>
                    <a:pt x="0" y="7521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7" t="0" r="-4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928872" y="7663908"/>
            <a:ext cx="23678658" cy="5002116"/>
            <a:chOff x="0" y="0"/>
            <a:chExt cx="31571544" cy="66694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571564" cy="6669532"/>
            </a:xfrm>
            <a:custGeom>
              <a:avLst/>
              <a:gdLst/>
              <a:ahLst/>
              <a:cxnLst/>
              <a:rect r="r" b="b" t="t" l="l"/>
              <a:pathLst>
                <a:path h="6669532" w="31571564">
                  <a:moveTo>
                    <a:pt x="0" y="0"/>
                  </a:moveTo>
                  <a:lnTo>
                    <a:pt x="31571564" y="0"/>
                  </a:lnTo>
                  <a:lnTo>
                    <a:pt x="31571564" y="6669532"/>
                  </a:lnTo>
                  <a:lnTo>
                    <a:pt x="0" y="66695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64" r="0" b="-36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634304" y="2211101"/>
            <a:ext cx="6119206" cy="4742385"/>
            <a:chOff x="0" y="0"/>
            <a:chExt cx="8158941" cy="6323180"/>
          </a:xfrm>
        </p:grpSpPr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8158988" cy="6323203"/>
            </a:xfrm>
            <a:custGeom>
              <a:avLst/>
              <a:gdLst/>
              <a:ahLst/>
              <a:cxnLst/>
              <a:rect r="r" b="b" t="t" l="l"/>
              <a:pathLst>
                <a:path h="6323203" w="8158988">
                  <a:moveTo>
                    <a:pt x="8158988" y="0"/>
                  </a:moveTo>
                  <a:lnTo>
                    <a:pt x="0" y="0"/>
                  </a:lnTo>
                  <a:lnTo>
                    <a:pt x="0" y="6323203"/>
                  </a:lnTo>
                  <a:lnTo>
                    <a:pt x="8158988" y="6323203"/>
                  </a:lnTo>
                  <a:lnTo>
                    <a:pt x="8158988" y="0"/>
                  </a:lnTo>
                  <a:close/>
                </a:path>
              </a:pathLst>
            </a:custGeom>
            <a:blipFill>
              <a:blip r:embed="rId4"/>
              <a:stretch>
                <a:fillRect l="-32" t="0" r="-32" b="0"/>
              </a:stretch>
            </a:blip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57"/>
          <a:stretch>
            <a:fillRect/>
          </a:stretch>
        </p:blipFill>
        <p:spPr>
          <a:xfrm flipH="false" flipV="false" rot="0">
            <a:off x="1028700" y="2211101"/>
            <a:ext cx="7154517" cy="7047199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2247192" y="4046836"/>
            <a:ext cx="6222769" cy="9120801"/>
            <a:chOff x="0" y="0"/>
            <a:chExt cx="8297025" cy="12161068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0" y="0"/>
              <a:ext cx="8297037" cy="12161012"/>
            </a:xfrm>
            <a:custGeom>
              <a:avLst/>
              <a:gdLst/>
              <a:ahLst/>
              <a:cxnLst/>
              <a:rect r="r" b="b" t="t" l="l"/>
              <a:pathLst>
                <a:path h="12161012" w="8297037">
                  <a:moveTo>
                    <a:pt x="8297037" y="0"/>
                  </a:moveTo>
                  <a:lnTo>
                    <a:pt x="0" y="0"/>
                  </a:lnTo>
                  <a:lnTo>
                    <a:pt x="0" y="12161012"/>
                  </a:lnTo>
                  <a:lnTo>
                    <a:pt x="8297037" y="12161012"/>
                  </a:lnTo>
                  <a:lnTo>
                    <a:pt x="8297037" y="0"/>
                  </a:lnTo>
                  <a:close/>
                </a:path>
              </a:pathLst>
            </a:custGeom>
            <a:blipFill>
              <a:blip r:embed="rId6"/>
              <a:stretch>
                <a:fillRect l="0" t="-12" r="0" b="-12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686800" y="3524250"/>
            <a:ext cx="4536961" cy="112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4"/>
              </a:lnSpc>
            </a:pPr>
            <a:r>
              <a:rPr lang="en-US" sz="3598">
                <a:solidFill>
                  <a:srgbClr val="000000"/>
                </a:solidFill>
                <a:latin typeface="Verdana Pro Bold"/>
              </a:rPr>
              <a:t>Oh! That’s how you ride a bicycle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3726" y="1402403"/>
            <a:ext cx="11396790" cy="725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35"/>
              </a:lnSpc>
            </a:pPr>
            <a:r>
              <a:rPr lang="en-US" sz="11438">
                <a:solidFill>
                  <a:srgbClr val="000001"/>
                </a:solidFill>
                <a:latin typeface="Computer Says No"/>
              </a:rPr>
              <a:t>TRANSFER LEARNING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19045" y="-2820379"/>
            <a:ext cx="6613789" cy="5640759"/>
            <a:chOff x="0" y="0"/>
            <a:chExt cx="8818385" cy="75210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18372" cy="7521067"/>
            </a:xfrm>
            <a:custGeom>
              <a:avLst/>
              <a:gdLst/>
              <a:ahLst/>
              <a:cxnLst/>
              <a:rect r="r" b="b" t="t" l="l"/>
              <a:pathLst>
                <a:path h="7521067" w="8818372">
                  <a:moveTo>
                    <a:pt x="0" y="0"/>
                  </a:moveTo>
                  <a:lnTo>
                    <a:pt x="8818372" y="0"/>
                  </a:lnTo>
                  <a:lnTo>
                    <a:pt x="8818372" y="7521067"/>
                  </a:lnTo>
                  <a:lnTo>
                    <a:pt x="0" y="7521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7" t="0" r="-4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928872" y="7663908"/>
            <a:ext cx="23678658" cy="5002116"/>
            <a:chOff x="0" y="0"/>
            <a:chExt cx="31571544" cy="66694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571564" cy="6669532"/>
            </a:xfrm>
            <a:custGeom>
              <a:avLst/>
              <a:gdLst/>
              <a:ahLst/>
              <a:cxnLst/>
              <a:rect r="r" b="b" t="t" l="l"/>
              <a:pathLst>
                <a:path h="6669532" w="31571564">
                  <a:moveTo>
                    <a:pt x="0" y="0"/>
                  </a:moveTo>
                  <a:lnTo>
                    <a:pt x="31571564" y="0"/>
                  </a:lnTo>
                  <a:lnTo>
                    <a:pt x="31571564" y="6669532"/>
                  </a:lnTo>
                  <a:lnTo>
                    <a:pt x="0" y="66695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64" r="0" b="-36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020850" y="4944279"/>
            <a:ext cx="6222769" cy="9120801"/>
            <a:chOff x="0" y="0"/>
            <a:chExt cx="8297025" cy="12161068"/>
          </a:xfrm>
        </p:grpSpPr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8297037" cy="12161012"/>
            </a:xfrm>
            <a:custGeom>
              <a:avLst/>
              <a:gdLst/>
              <a:ahLst/>
              <a:cxnLst/>
              <a:rect r="r" b="b" t="t" l="l"/>
              <a:pathLst>
                <a:path h="12161012" w="8297037">
                  <a:moveTo>
                    <a:pt x="8297037" y="0"/>
                  </a:moveTo>
                  <a:lnTo>
                    <a:pt x="0" y="0"/>
                  </a:lnTo>
                  <a:lnTo>
                    <a:pt x="0" y="12161012"/>
                  </a:lnTo>
                  <a:lnTo>
                    <a:pt x="8297037" y="12161012"/>
                  </a:lnTo>
                  <a:lnTo>
                    <a:pt x="8297037" y="0"/>
                  </a:lnTo>
                  <a:close/>
                </a:path>
              </a:pathLst>
            </a:custGeom>
            <a:blipFill>
              <a:blip r:embed="rId4"/>
              <a:stretch>
                <a:fillRect l="0" t="-12" r="0" b="-1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389024" y="1695015"/>
            <a:ext cx="7644055" cy="5712194"/>
            <a:chOff x="0" y="0"/>
            <a:chExt cx="10192073" cy="76162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92131" cy="7616317"/>
            </a:xfrm>
            <a:custGeom>
              <a:avLst/>
              <a:gdLst/>
              <a:ahLst/>
              <a:cxnLst/>
              <a:rect r="r" b="b" t="t" l="l"/>
              <a:pathLst>
                <a:path h="7616317" w="10192131">
                  <a:moveTo>
                    <a:pt x="0" y="0"/>
                  </a:moveTo>
                  <a:lnTo>
                    <a:pt x="10192131" y="0"/>
                  </a:lnTo>
                  <a:lnTo>
                    <a:pt x="10192131" y="7616317"/>
                  </a:lnTo>
                  <a:lnTo>
                    <a:pt x="0" y="761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" t="0" r="-4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22803" y="3911153"/>
            <a:ext cx="5347147" cy="5347147"/>
            <a:chOff x="0" y="0"/>
            <a:chExt cx="7129529" cy="7129529"/>
          </a:xfrm>
        </p:grpSpPr>
        <p:sp>
          <p:nvSpPr>
            <p:cNvPr name="Freeform 11" id="11"/>
            <p:cNvSpPr/>
            <p:nvPr/>
          </p:nvSpPr>
          <p:spPr>
            <a:xfrm flipH="true" flipV="false" rot="0">
              <a:off x="0" y="0"/>
              <a:ext cx="7129526" cy="7129526"/>
            </a:xfrm>
            <a:custGeom>
              <a:avLst/>
              <a:gdLst/>
              <a:ahLst/>
              <a:cxnLst/>
              <a:rect r="r" b="b" t="t" l="l"/>
              <a:pathLst>
                <a:path h="7129526" w="7129526">
                  <a:moveTo>
                    <a:pt x="7129526" y="0"/>
                  </a:moveTo>
                  <a:lnTo>
                    <a:pt x="0" y="0"/>
                  </a:lnTo>
                  <a:lnTo>
                    <a:pt x="0" y="7129526"/>
                  </a:lnTo>
                  <a:lnTo>
                    <a:pt x="7129526" y="7129526"/>
                  </a:lnTo>
                  <a:lnTo>
                    <a:pt x="7129526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848600" y="2228850"/>
            <a:ext cx="6948158" cy="320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7"/>
              </a:lnSpc>
            </a:pPr>
            <a:r>
              <a:rPr lang="en-US" sz="3298">
                <a:solidFill>
                  <a:srgbClr val="000000"/>
                </a:solidFill>
                <a:latin typeface="Verdana Pro Bold"/>
              </a:rPr>
              <a:t>Now that I’ve observed bicycle riding, I can leverage that knowledge to learn how to ride a bike myself efficiently using transfer learning.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8995" y="1056295"/>
            <a:ext cx="11396790" cy="725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35"/>
              </a:lnSpc>
            </a:pPr>
            <a:r>
              <a:rPr lang="en-US" sz="11438">
                <a:solidFill>
                  <a:srgbClr val="000001"/>
                </a:solidFill>
                <a:latin typeface="Computer Says No"/>
              </a:rPr>
              <a:t>TRANSFER LEARNING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3726" y="2819660"/>
            <a:ext cx="6988487" cy="5595357"/>
            <a:chOff x="0" y="0"/>
            <a:chExt cx="9317983" cy="7460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17990" cy="7460488"/>
            </a:xfrm>
            <a:custGeom>
              <a:avLst/>
              <a:gdLst/>
              <a:ahLst/>
              <a:cxnLst/>
              <a:rect r="r" b="b" t="t" l="l"/>
              <a:pathLst>
                <a:path h="7460488" w="9317990">
                  <a:moveTo>
                    <a:pt x="0" y="0"/>
                  </a:moveTo>
                  <a:lnTo>
                    <a:pt x="9317990" y="0"/>
                  </a:lnTo>
                  <a:lnTo>
                    <a:pt x="9317990" y="7460488"/>
                  </a:lnTo>
                  <a:lnTo>
                    <a:pt x="0" y="7460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135996" y="-2163135"/>
            <a:ext cx="6613789" cy="5640759"/>
            <a:chOff x="0" y="0"/>
            <a:chExt cx="8818385" cy="75210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818372" cy="7521067"/>
            </a:xfrm>
            <a:custGeom>
              <a:avLst/>
              <a:gdLst/>
              <a:ahLst/>
              <a:cxnLst/>
              <a:rect r="r" b="b" t="t" l="l"/>
              <a:pathLst>
                <a:path h="7521067" w="8818372">
                  <a:moveTo>
                    <a:pt x="0" y="0"/>
                  </a:moveTo>
                  <a:lnTo>
                    <a:pt x="8818372" y="0"/>
                  </a:lnTo>
                  <a:lnTo>
                    <a:pt x="8818372" y="7521067"/>
                  </a:lnTo>
                  <a:lnTo>
                    <a:pt x="0" y="7521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7" t="0" r="-47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783726" y="1402403"/>
            <a:ext cx="12758429" cy="725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35"/>
              </a:lnSpc>
            </a:pPr>
            <a:r>
              <a:rPr lang="en-US" sz="11438">
                <a:solidFill>
                  <a:srgbClr val="000000"/>
                </a:solidFill>
                <a:latin typeface="Computer Says No"/>
              </a:rPr>
              <a:t>INTRODUCING THE FIVE MODELS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37601" y="4115918"/>
            <a:ext cx="7466608" cy="4878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35"/>
              </a:lnSpc>
            </a:pPr>
            <a:r>
              <a:rPr lang="en-US" sz="11438">
                <a:solidFill>
                  <a:srgbClr val="000000"/>
                </a:solidFill>
                <a:latin typeface="Computer Says No"/>
              </a:rPr>
              <a:t>ResNet50</a:t>
            </a:r>
          </a:p>
          <a:p>
            <a:pPr algn="l">
              <a:lnSpc>
                <a:spcPts val="8235"/>
              </a:lnSpc>
            </a:pPr>
            <a:r>
              <a:rPr lang="en-US" sz="11438">
                <a:solidFill>
                  <a:srgbClr val="000000"/>
                </a:solidFill>
                <a:latin typeface="Computer Says No"/>
              </a:rPr>
              <a:t>Xception</a:t>
            </a:r>
          </a:p>
          <a:p>
            <a:pPr algn="l">
              <a:lnSpc>
                <a:spcPts val="8235"/>
              </a:lnSpc>
            </a:pPr>
            <a:r>
              <a:rPr lang="en-US" sz="11438">
                <a:solidFill>
                  <a:srgbClr val="000000"/>
                </a:solidFill>
                <a:latin typeface="Computer Says No"/>
              </a:rPr>
              <a:t>EfficientNetV2-S</a:t>
            </a:r>
          </a:p>
          <a:p>
            <a:pPr algn="l">
              <a:lnSpc>
                <a:spcPts val="8235"/>
              </a:lnSpc>
            </a:pPr>
            <a:r>
              <a:rPr lang="en-US" sz="11438">
                <a:solidFill>
                  <a:srgbClr val="000000"/>
                </a:solidFill>
                <a:latin typeface="Computer Says No"/>
              </a:rPr>
              <a:t>ResNet152V2</a:t>
            </a:r>
          </a:p>
          <a:p>
            <a:pPr algn="l">
              <a:lnSpc>
                <a:spcPts val="8235"/>
              </a:lnSpc>
            </a:pPr>
            <a:r>
              <a:rPr lang="en-US" sz="11438">
                <a:solidFill>
                  <a:srgbClr val="000000"/>
                </a:solidFill>
                <a:latin typeface="Computer Says No"/>
              </a:rPr>
              <a:t>VGG16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6678" y="1290997"/>
            <a:ext cx="5726139" cy="2500874"/>
            <a:chOff x="0" y="0"/>
            <a:chExt cx="7634852" cy="33344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34859" cy="3334512"/>
            </a:xfrm>
            <a:custGeom>
              <a:avLst/>
              <a:gdLst/>
              <a:ahLst/>
              <a:cxnLst/>
              <a:rect r="r" b="b" t="t" l="l"/>
              <a:pathLst>
                <a:path h="3334512" w="7634859">
                  <a:moveTo>
                    <a:pt x="0" y="0"/>
                  </a:moveTo>
                  <a:lnTo>
                    <a:pt x="7634859" y="0"/>
                  </a:lnTo>
                  <a:lnTo>
                    <a:pt x="7634859" y="3334512"/>
                  </a:lnTo>
                  <a:lnTo>
                    <a:pt x="0" y="3334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" t="0" r="-1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09650" y="4215151"/>
            <a:ext cx="9935332" cy="5044368"/>
          </a:xfrm>
          <a:custGeom>
            <a:avLst/>
            <a:gdLst/>
            <a:ahLst/>
            <a:cxnLst/>
            <a:rect r="r" b="b" t="t" l="l"/>
            <a:pathLst>
              <a:path h="5044368" w="9935332">
                <a:moveTo>
                  <a:pt x="0" y="0"/>
                </a:moveTo>
                <a:lnTo>
                  <a:pt x="9935332" y="0"/>
                </a:lnTo>
                <a:lnTo>
                  <a:pt x="9935332" y="5044368"/>
                </a:lnTo>
                <a:lnTo>
                  <a:pt x="0" y="5044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925932" y="5660310"/>
            <a:ext cx="6819964" cy="5836080"/>
            <a:chOff x="0" y="0"/>
            <a:chExt cx="9093285" cy="77814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93327" cy="7781417"/>
            </a:xfrm>
            <a:custGeom>
              <a:avLst/>
              <a:gdLst/>
              <a:ahLst/>
              <a:cxnLst/>
              <a:rect r="r" b="b" t="t" l="l"/>
              <a:pathLst>
                <a:path h="7781417" w="9093327">
                  <a:moveTo>
                    <a:pt x="0" y="0"/>
                  </a:moveTo>
                  <a:lnTo>
                    <a:pt x="9093327" y="0"/>
                  </a:lnTo>
                  <a:lnTo>
                    <a:pt x="9093327" y="7781417"/>
                  </a:lnTo>
                  <a:lnTo>
                    <a:pt x="0" y="7781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" t="0" r="-1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343018" y="1009650"/>
            <a:ext cx="9935332" cy="5044368"/>
          </a:xfrm>
          <a:custGeom>
            <a:avLst/>
            <a:gdLst/>
            <a:ahLst/>
            <a:cxnLst/>
            <a:rect r="r" b="b" t="t" l="l"/>
            <a:pathLst>
              <a:path h="5044368" w="9935332">
                <a:moveTo>
                  <a:pt x="0" y="0"/>
                </a:moveTo>
                <a:lnTo>
                  <a:pt x="9935332" y="0"/>
                </a:lnTo>
                <a:lnTo>
                  <a:pt x="9935332" y="5044368"/>
                </a:lnTo>
                <a:lnTo>
                  <a:pt x="0" y="5044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31606" y="4686255"/>
            <a:ext cx="12024789" cy="222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70"/>
              </a:lnSpc>
            </a:pPr>
            <a:r>
              <a:rPr lang="en-US" sz="14541">
                <a:solidFill>
                  <a:srgbClr val="6866E1"/>
                </a:solidFill>
                <a:latin typeface="Computer Says No"/>
              </a:rPr>
              <a:t>MODEL DEVELOPMENT PIPELINE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25452" y="2486957"/>
            <a:ext cx="11237096" cy="656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6866E1"/>
                </a:solidFill>
                <a:latin typeface="Computer Says No"/>
              </a:rPr>
              <a:t>MODEL DEVELOPMENT PIPELINE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571271" y="-3708211"/>
            <a:ext cx="10008973" cy="8229600"/>
            <a:chOff x="0" y="0"/>
            <a:chExt cx="13345297" cy="1097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" r="0" b="-9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5004486" y="4929543"/>
            <a:ext cx="10008973" cy="8229600"/>
            <a:chOff x="0" y="0"/>
            <a:chExt cx="13345297" cy="1097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" r="0" b="-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327140" y="5483219"/>
            <a:ext cx="2056234" cy="57150"/>
            <a:chOff x="0" y="0"/>
            <a:chExt cx="2741645" cy="76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7076" cy="101600"/>
            </a:xfrm>
            <a:custGeom>
              <a:avLst/>
              <a:gdLst/>
              <a:ahLst/>
              <a:cxnLst/>
              <a:rect r="r" b="b" t="t" l="l"/>
              <a:pathLst>
                <a:path h="101600" w="2767076">
                  <a:moveTo>
                    <a:pt x="254000" y="0"/>
                  </a:moveTo>
                  <a:lnTo>
                    <a:pt x="355600" y="0"/>
                  </a:lnTo>
                  <a:cubicBezTo>
                    <a:pt x="383667" y="0"/>
                    <a:pt x="406400" y="22733"/>
                    <a:pt x="406400" y="50800"/>
                  </a:cubicBezTo>
                  <a:cubicBezTo>
                    <a:pt x="406400" y="78867"/>
                    <a:pt x="383667" y="101600"/>
                    <a:pt x="355600" y="101600"/>
                  </a:cubicBezTo>
                  <a:lnTo>
                    <a:pt x="254000" y="101600"/>
                  </a:lnTo>
                  <a:cubicBezTo>
                    <a:pt x="225933" y="101600"/>
                    <a:pt x="203200" y="78867"/>
                    <a:pt x="203200" y="50800"/>
                  </a:cubicBezTo>
                  <a:cubicBezTo>
                    <a:pt x="203200" y="22733"/>
                    <a:pt x="225933" y="0"/>
                    <a:pt x="254000" y="0"/>
                  </a:cubicBezTo>
                  <a:close/>
                  <a:moveTo>
                    <a:pt x="457200" y="0"/>
                  </a:moveTo>
                  <a:lnTo>
                    <a:pt x="558800" y="0"/>
                  </a:lnTo>
                  <a:cubicBezTo>
                    <a:pt x="586867" y="0"/>
                    <a:pt x="609600" y="22733"/>
                    <a:pt x="609600" y="50800"/>
                  </a:cubicBezTo>
                  <a:cubicBezTo>
                    <a:pt x="609600" y="78867"/>
                    <a:pt x="586867" y="101600"/>
                    <a:pt x="558800" y="101600"/>
                  </a:cubicBezTo>
                  <a:lnTo>
                    <a:pt x="457200" y="101600"/>
                  </a:lnTo>
                  <a:cubicBezTo>
                    <a:pt x="429133" y="101600"/>
                    <a:pt x="406400" y="78867"/>
                    <a:pt x="406400" y="50800"/>
                  </a:cubicBezTo>
                  <a:cubicBezTo>
                    <a:pt x="406400" y="22733"/>
                    <a:pt x="429133" y="0"/>
                    <a:pt x="457200" y="0"/>
                  </a:cubicBezTo>
                  <a:close/>
                  <a:moveTo>
                    <a:pt x="660400" y="0"/>
                  </a:moveTo>
                  <a:lnTo>
                    <a:pt x="762000" y="0"/>
                  </a:lnTo>
                  <a:cubicBezTo>
                    <a:pt x="790067" y="0"/>
                    <a:pt x="812800" y="22733"/>
                    <a:pt x="812800" y="50800"/>
                  </a:cubicBezTo>
                  <a:cubicBezTo>
                    <a:pt x="812800" y="78867"/>
                    <a:pt x="790067" y="101600"/>
                    <a:pt x="762000" y="101600"/>
                  </a:cubicBezTo>
                  <a:lnTo>
                    <a:pt x="660400" y="101600"/>
                  </a:lnTo>
                  <a:cubicBezTo>
                    <a:pt x="632333" y="101600"/>
                    <a:pt x="609600" y="78867"/>
                    <a:pt x="609600" y="50800"/>
                  </a:cubicBezTo>
                  <a:cubicBezTo>
                    <a:pt x="609600" y="22733"/>
                    <a:pt x="632333" y="0"/>
                    <a:pt x="660400" y="0"/>
                  </a:cubicBezTo>
                  <a:close/>
                  <a:moveTo>
                    <a:pt x="863600" y="0"/>
                  </a:moveTo>
                  <a:lnTo>
                    <a:pt x="965200" y="0"/>
                  </a:lnTo>
                  <a:cubicBezTo>
                    <a:pt x="993267" y="0"/>
                    <a:pt x="1016000" y="22733"/>
                    <a:pt x="1016000" y="50800"/>
                  </a:cubicBezTo>
                  <a:cubicBezTo>
                    <a:pt x="1016000" y="78867"/>
                    <a:pt x="993267" y="101600"/>
                    <a:pt x="965200" y="101600"/>
                  </a:cubicBezTo>
                  <a:lnTo>
                    <a:pt x="863600" y="101600"/>
                  </a:lnTo>
                  <a:cubicBezTo>
                    <a:pt x="835533" y="101600"/>
                    <a:pt x="812800" y="78867"/>
                    <a:pt x="812800" y="50800"/>
                  </a:cubicBezTo>
                  <a:cubicBezTo>
                    <a:pt x="812800" y="22733"/>
                    <a:pt x="835533" y="0"/>
                    <a:pt x="863600" y="0"/>
                  </a:cubicBezTo>
                  <a:close/>
                  <a:moveTo>
                    <a:pt x="1066800" y="0"/>
                  </a:moveTo>
                  <a:lnTo>
                    <a:pt x="1168400" y="0"/>
                  </a:lnTo>
                  <a:cubicBezTo>
                    <a:pt x="1196467" y="0"/>
                    <a:pt x="1219200" y="22733"/>
                    <a:pt x="1219200" y="50800"/>
                  </a:cubicBezTo>
                  <a:cubicBezTo>
                    <a:pt x="1219200" y="78867"/>
                    <a:pt x="1196467" y="101600"/>
                    <a:pt x="1168400" y="101600"/>
                  </a:cubicBezTo>
                  <a:lnTo>
                    <a:pt x="1066800" y="101600"/>
                  </a:lnTo>
                  <a:cubicBezTo>
                    <a:pt x="1038733" y="101600"/>
                    <a:pt x="1016000" y="78867"/>
                    <a:pt x="1016000" y="50800"/>
                  </a:cubicBezTo>
                  <a:cubicBezTo>
                    <a:pt x="1016000" y="22733"/>
                    <a:pt x="1038733" y="0"/>
                    <a:pt x="1066800" y="0"/>
                  </a:cubicBezTo>
                  <a:close/>
                  <a:moveTo>
                    <a:pt x="1270000" y="0"/>
                  </a:moveTo>
                  <a:lnTo>
                    <a:pt x="1371600" y="0"/>
                  </a:lnTo>
                  <a:cubicBezTo>
                    <a:pt x="1399667" y="0"/>
                    <a:pt x="1422400" y="22733"/>
                    <a:pt x="1422400" y="50800"/>
                  </a:cubicBezTo>
                  <a:cubicBezTo>
                    <a:pt x="1422400" y="78867"/>
                    <a:pt x="1399667" y="101600"/>
                    <a:pt x="1371600" y="101600"/>
                  </a:cubicBezTo>
                  <a:lnTo>
                    <a:pt x="1270000" y="101600"/>
                  </a:lnTo>
                  <a:cubicBezTo>
                    <a:pt x="1241933" y="101600"/>
                    <a:pt x="1219200" y="78867"/>
                    <a:pt x="1219200" y="50800"/>
                  </a:cubicBezTo>
                  <a:cubicBezTo>
                    <a:pt x="1219200" y="22733"/>
                    <a:pt x="1241933" y="0"/>
                    <a:pt x="1270000" y="0"/>
                  </a:cubicBezTo>
                  <a:close/>
                  <a:moveTo>
                    <a:pt x="1473200" y="0"/>
                  </a:moveTo>
                  <a:lnTo>
                    <a:pt x="1574800" y="0"/>
                  </a:lnTo>
                  <a:cubicBezTo>
                    <a:pt x="1602867" y="0"/>
                    <a:pt x="1625600" y="22733"/>
                    <a:pt x="1625600" y="50800"/>
                  </a:cubicBezTo>
                  <a:cubicBezTo>
                    <a:pt x="1625600" y="78867"/>
                    <a:pt x="1602867" y="101600"/>
                    <a:pt x="1574800" y="101600"/>
                  </a:cubicBezTo>
                  <a:lnTo>
                    <a:pt x="1473200" y="101600"/>
                  </a:lnTo>
                  <a:cubicBezTo>
                    <a:pt x="1445133" y="101600"/>
                    <a:pt x="1422400" y="78867"/>
                    <a:pt x="1422400" y="50800"/>
                  </a:cubicBezTo>
                  <a:cubicBezTo>
                    <a:pt x="1422400" y="22733"/>
                    <a:pt x="1445133" y="0"/>
                    <a:pt x="1473200" y="0"/>
                  </a:cubicBezTo>
                  <a:close/>
                  <a:moveTo>
                    <a:pt x="1676400" y="0"/>
                  </a:moveTo>
                  <a:lnTo>
                    <a:pt x="1778000" y="0"/>
                  </a:lnTo>
                  <a:cubicBezTo>
                    <a:pt x="1806067" y="0"/>
                    <a:pt x="1828800" y="22733"/>
                    <a:pt x="1828800" y="50800"/>
                  </a:cubicBezTo>
                  <a:cubicBezTo>
                    <a:pt x="1828800" y="78867"/>
                    <a:pt x="1806067" y="101600"/>
                    <a:pt x="1778000" y="101600"/>
                  </a:cubicBezTo>
                  <a:lnTo>
                    <a:pt x="1676400" y="101600"/>
                  </a:lnTo>
                  <a:cubicBezTo>
                    <a:pt x="1648333" y="101600"/>
                    <a:pt x="1625600" y="78867"/>
                    <a:pt x="1625600" y="50800"/>
                  </a:cubicBezTo>
                  <a:cubicBezTo>
                    <a:pt x="1625600" y="22733"/>
                    <a:pt x="1648333" y="0"/>
                    <a:pt x="1676400" y="0"/>
                  </a:cubicBezTo>
                  <a:close/>
                  <a:moveTo>
                    <a:pt x="1879600" y="0"/>
                  </a:moveTo>
                  <a:lnTo>
                    <a:pt x="1981200" y="0"/>
                  </a:lnTo>
                  <a:cubicBezTo>
                    <a:pt x="2009267" y="0"/>
                    <a:pt x="2032000" y="22733"/>
                    <a:pt x="2032000" y="50800"/>
                  </a:cubicBezTo>
                  <a:cubicBezTo>
                    <a:pt x="2032000" y="78867"/>
                    <a:pt x="2009267" y="101600"/>
                    <a:pt x="1981200" y="101600"/>
                  </a:cubicBezTo>
                  <a:lnTo>
                    <a:pt x="1879600" y="101600"/>
                  </a:lnTo>
                  <a:cubicBezTo>
                    <a:pt x="1851533" y="101600"/>
                    <a:pt x="1828800" y="78867"/>
                    <a:pt x="1828800" y="50800"/>
                  </a:cubicBezTo>
                  <a:cubicBezTo>
                    <a:pt x="1828800" y="22733"/>
                    <a:pt x="1851533" y="0"/>
                    <a:pt x="1879600" y="0"/>
                  </a:cubicBezTo>
                  <a:close/>
                  <a:moveTo>
                    <a:pt x="2082800" y="0"/>
                  </a:moveTo>
                  <a:lnTo>
                    <a:pt x="2184400" y="0"/>
                  </a:lnTo>
                  <a:cubicBezTo>
                    <a:pt x="2212467" y="0"/>
                    <a:pt x="2235200" y="22733"/>
                    <a:pt x="2235200" y="50800"/>
                  </a:cubicBezTo>
                  <a:cubicBezTo>
                    <a:pt x="2235200" y="78867"/>
                    <a:pt x="2212467" y="101600"/>
                    <a:pt x="2184400" y="101600"/>
                  </a:cubicBezTo>
                  <a:lnTo>
                    <a:pt x="2082800" y="101600"/>
                  </a:lnTo>
                  <a:cubicBezTo>
                    <a:pt x="2054733" y="101600"/>
                    <a:pt x="2032000" y="78867"/>
                    <a:pt x="2032000" y="50800"/>
                  </a:cubicBezTo>
                  <a:cubicBezTo>
                    <a:pt x="2032000" y="22733"/>
                    <a:pt x="2054733" y="0"/>
                    <a:pt x="2082800" y="0"/>
                  </a:cubicBezTo>
                  <a:close/>
                  <a:moveTo>
                    <a:pt x="2286000" y="0"/>
                  </a:moveTo>
                  <a:lnTo>
                    <a:pt x="2387600" y="0"/>
                  </a:lnTo>
                  <a:cubicBezTo>
                    <a:pt x="2415667" y="0"/>
                    <a:pt x="2438400" y="22733"/>
                    <a:pt x="2438400" y="50800"/>
                  </a:cubicBezTo>
                  <a:cubicBezTo>
                    <a:pt x="2438400" y="78867"/>
                    <a:pt x="2415667" y="101600"/>
                    <a:pt x="2387600" y="101600"/>
                  </a:cubicBezTo>
                  <a:lnTo>
                    <a:pt x="2286000" y="101600"/>
                  </a:lnTo>
                  <a:cubicBezTo>
                    <a:pt x="2257933" y="101600"/>
                    <a:pt x="2235200" y="78867"/>
                    <a:pt x="2235200" y="50800"/>
                  </a:cubicBezTo>
                  <a:cubicBezTo>
                    <a:pt x="2235200" y="22733"/>
                    <a:pt x="2257933" y="0"/>
                    <a:pt x="2286000" y="0"/>
                  </a:cubicBezTo>
                  <a:close/>
                  <a:moveTo>
                    <a:pt x="2489200" y="0"/>
                  </a:moveTo>
                  <a:lnTo>
                    <a:pt x="2590800" y="0"/>
                  </a:lnTo>
                  <a:cubicBezTo>
                    <a:pt x="2618867" y="0"/>
                    <a:pt x="2641600" y="22733"/>
                    <a:pt x="2641600" y="50800"/>
                  </a:cubicBezTo>
                  <a:cubicBezTo>
                    <a:pt x="2641600" y="78867"/>
                    <a:pt x="2618867" y="101600"/>
                    <a:pt x="2590800" y="101600"/>
                  </a:cubicBezTo>
                  <a:lnTo>
                    <a:pt x="2489200" y="101600"/>
                  </a:lnTo>
                  <a:cubicBezTo>
                    <a:pt x="2461133" y="101600"/>
                    <a:pt x="2438400" y="78867"/>
                    <a:pt x="2438400" y="50800"/>
                  </a:cubicBezTo>
                  <a:cubicBezTo>
                    <a:pt x="2438400" y="22733"/>
                    <a:pt x="2461133" y="0"/>
                    <a:pt x="2489200" y="0"/>
                  </a:cubicBezTo>
                  <a:close/>
                  <a:moveTo>
                    <a:pt x="2692400" y="0"/>
                  </a:moveTo>
                  <a:lnTo>
                    <a:pt x="2716276" y="0"/>
                  </a:lnTo>
                  <a:cubicBezTo>
                    <a:pt x="2744343" y="0"/>
                    <a:pt x="2767076" y="22733"/>
                    <a:pt x="2767076" y="50800"/>
                  </a:cubicBezTo>
                  <a:cubicBezTo>
                    <a:pt x="2767076" y="78867"/>
                    <a:pt x="2744343" y="101600"/>
                    <a:pt x="2716276" y="101600"/>
                  </a:cubicBezTo>
                  <a:lnTo>
                    <a:pt x="2692400" y="101600"/>
                  </a:lnTo>
                  <a:cubicBezTo>
                    <a:pt x="2664333" y="101600"/>
                    <a:pt x="2641600" y="78867"/>
                    <a:pt x="2641600" y="50800"/>
                  </a:cubicBezTo>
                  <a:cubicBezTo>
                    <a:pt x="2641600" y="22733"/>
                    <a:pt x="2664333" y="0"/>
                    <a:pt x="2692400" y="0"/>
                  </a:cubicBezTo>
                  <a:close/>
                  <a:moveTo>
                    <a:pt x="50800" y="0"/>
                  </a:moveTo>
                  <a:lnTo>
                    <a:pt x="152400" y="0"/>
                  </a:lnTo>
                  <a:cubicBezTo>
                    <a:pt x="180467" y="0"/>
                    <a:pt x="203200" y="22733"/>
                    <a:pt x="203200" y="50800"/>
                  </a:cubicBezTo>
                  <a:cubicBezTo>
                    <a:pt x="203200" y="78867"/>
                    <a:pt x="180467" y="101600"/>
                    <a:pt x="152400" y="101600"/>
                  </a:cubicBezTo>
                  <a:lnTo>
                    <a:pt x="50800" y="101600"/>
                  </a:lnTo>
                  <a:cubicBezTo>
                    <a:pt x="22733" y="101600"/>
                    <a:pt x="0" y="78867"/>
                    <a:pt x="0" y="50800"/>
                  </a:cubicBezTo>
                  <a:cubicBezTo>
                    <a:pt x="0" y="22733"/>
                    <a:pt x="22733" y="0"/>
                    <a:pt x="50800" y="0"/>
                  </a:cubicBezTo>
                  <a:close/>
                </a:path>
              </a:pathLst>
            </a:custGeom>
            <a:solidFill>
              <a:srgbClr val="5CE5F8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5890857" y="5404366"/>
            <a:ext cx="2056234" cy="57150"/>
            <a:chOff x="0" y="0"/>
            <a:chExt cx="2741645" cy="76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67076" cy="101600"/>
            </a:xfrm>
            <a:custGeom>
              <a:avLst/>
              <a:gdLst/>
              <a:ahLst/>
              <a:cxnLst/>
              <a:rect r="r" b="b" t="t" l="l"/>
              <a:pathLst>
                <a:path h="101600" w="2767076">
                  <a:moveTo>
                    <a:pt x="254000" y="0"/>
                  </a:moveTo>
                  <a:lnTo>
                    <a:pt x="355600" y="0"/>
                  </a:lnTo>
                  <a:cubicBezTo>
                    <a:pt x="383667" y="0"/>
                    <a:pt x="406400" y="22733"/>
                    <a:pt x="406400" y="50800"/>
                  </a:cubicBezTo>
                  <a:cubicBezTo>
                    <a:pt x="406400" y="78867"/>
                    <a:pt x="383667" y="101600"/>
                    <a:pt x="355600" y="101600"/>
                  </a:cubicBezTo>
                  <a:lnTo>
                    <a:pt x="254000" y="101600"/>
                  </a:lnTo>
                  <a:cubicBezTo>
                    <a:pt x="225933" y="101600"/>
                    <a:pt x="203200" y="78867"/>
                    <a:pt x="203200" y="50800"/>
                  </a:cubicBezTo>
                  <a:cubicBezTo>
                    <a:pt x="203200" y="22733"/>
                    <a:pt x="225933" y="0"/>
                    <a:pt x="254000" y="0"/>
                  </a:cubicBezTo>
                  <a:close/>
                  <a:moveTo>
                    <a:pt x="457200" y="0"/>
                  </a:moveTo>
                  <a:lnTo>
                    <a:pt x="558800" y="0"/>
                  </a:lnTo>
                  <a:cubicBezTo>
                    <a:pt x="586867" y="0"/>
                    <a:pt x="609600" y="22733"/>
                    <a:pt x="609600" y="50800"/>
                  </a:cubicBezTo>
                  <a:cubicBezTo>
                    <a:pt x="609600" y="78867"/>
                    <a:pt x="586867" y="101600"/>
                    <a:pt x="558800" y="101600"/>
                  </a:cubicBezTo>
                  <a:lnTo>
                    <a:pt x="457200" y="101600"/>
                  </a:lnTo>
                  <a:cubicBezTo>
                    <a:pt x="429133" y="101600"/>
                    <a:pt x="406400" y="78867"/>
                    <a:pt x="406400" y="50800"/>
                  </a:cubicBezTo>
                  <a:cubicBezTo>
                    <a:pt x="406400" y="22733"/>
                    <a:pt x="429133" y="0"/>
                    <a:pt x="457200" y="0"/>
                  </a:cubicBezTo>
                  <a:close/>
                  <a:moveTo>
                    <a:pt x="660400" y="0"/>
                  </a:moveTo>
                  <a:lnTo>
                    <a:pt x="762000" y="0"/>
                  </a:lnTo>
                  <a:cubicBezTo>
                    <a:pt x="790067" y="0"/>
                    <a:pt x="812800" y="22733"/>
                    <a:pt x="812800" y="50800"/>
                  </a:cubicBezTo>
                  <a:cubicBezTo>
                    <a:pt x="812800" y="78867"/>
                    <a:pt x="790067" y="101600"/>
                    <a:pt x="762000" y="101600"/>
                  </a:cubicBezTo>
                  <a:lnTo>
                    <a:pt x="660400" y="101600"/>
                  </a:lnTo>
                  <a:cubicBezTo>
                    <a:pt x="632333" y="101600"/>
                    <a:pt x="609600" y="78867"/>
                    <a:pt x="609600" y="50800"/>
                  </a:cubicBezTo>
                  <a:cubicBezTo>
                    <a:pt x="609600" y="22733"/>
                    <a:pt x="632333" y="0"/>
                    <a:pt x="660400" y="0"/>
                  </a:cubicBezTo>
                  <a:close/>
                  <a:moveTo>
                    <a:pt x="863600" y="0"/>
                  </a:moveTo>
                  <a:lnTo>
                    <a:pt x="965200" y="0"/>
                  </a:lnTo>
                  <a:cubicBezTo>
                    <a:pt x="993267" y="0"/>
                    <a:pt x="1016000" y="22733"/>
                    <a:pt x="1016000" y="50800"/>
                  </a:cubicBezTo>
                  <a:cubicBezTo>
                    <a:pt x="1016000" y="78867"/>
                    <a:pt x="993267" y="101600"/>
                    <a:pt x="965200" y="101600"/>
                  </a:cubicBezTo>
                  <a:lnTo>
                    <a:pt x="863600" y="101600"/>
                  </a:lnTo>
                  <a:cubicBezTo>
                    <a:pt x="835533" y="101600"/>
                    <a:pt x="812800" y="78867"/>
                    <a:pt x="812800" y="50800"/>
                  </a:cubicBezTo>
                  <a:cubicBezTo>
                    <a:pt x="812800" y="22733"/>
                    <a:pt x="835533" y="0"/>
                    <a:pt x="863600" y="0"/>
                  </a:cubicBezTo>
                  <a:close/>
                  <a:moveTo>
                    <a:pt x="1066800" y="0"/>
                  </a:moveTo>
                  <a:lnTo>
                    <a:pt x="1168400" y="0"/>
                  </a:lnTo>
                  <a:cubicBezTo>
                    <a:pt x="1196467" y="0"/>
                    <a:pt x="1219200" y="22733"/>
                    <a:pt x="1219200" y="50800"/>
                  </a:cubicBezTo>
                  <a:cubicBezTo>
                    <a:pt x="1219200" y="78867"/>
                    <a:pt x="1196467" y="101600"/>
                    <a:pt x="1168400" y="101600"/>
                  </a:cubicBezTo>
                  <a:lnTo>
                    <a:pt x="1066800" y="101600"/>
                  </a:lnTo>
                  <a:cubicBezTo>
                    <a:pt x="1038733" y="101600"/>
                    <a:pt x="1016000" y="78867"/>
                    <a:pt x="1016000" y="50800"/>
                  </a:cubicBezTo>
                  <a:cubicBezTo>
                    <a:pt x="1016000" y="22733"/>
                    <a:pt x="1038733" y="0"/>
                    <a:pt x="1066800" y="0"/>
                  </a:cubicBezTo>
                  <a:close/>
                  <a:moveTo>
                    <a:pt x="1270000" y="0"/>
                  </a:moveTo>
                  <a:lnTo>
                    <a:pt x="1371600" y="0"/>
                  </a:lnTo>
                  <a:cubicBezTo>
                    <a:pt x="1399667" y="0"/>
                    <a:pt x="1422400" y="22733"/>
                    <a:pt x="1422400" y="50800"/>
                  </a:cubicBezTo>
                  <a:cubicBezTo>
                    <a:pt x="1422400" y="78867"/>
                    <a:pt x="1399667" y="101600"/>
                    <a:pt x="1371600" y="101600"/>
                  </a:cubicBezTo>
                  <a:lnTo>
                    <a:pt x="1270000" y="101600"/>
                  </a:lnTo>
                  <a:cubicBezTo>
                    <a:pt x="1241933" y="101600"/>
                    <a:pt x="1219200" y="78867"/>
                    <a:pt x="1219200" y="50800"/>
                  </a:cubicBezTo>
                  <a:cubicBezTo>
                    <a:pt x="1219200" y="22733"/>
                    <a:pt x="1241933" y="0"/>
                    <a:pt x="1270000" y="0"/>
                  </a:cubicBezTo>
                  <a:close/>
                  <a:moveTo>
                    <a:pt x="1473200" y="0"/>
                  </a:moveTo>
                  <a:lnTo>
                    <a:pt x="1574800" y="0"/>
                  </a:lnTo>
                  <a:cubicBezTo>
                    <a:pt x="1602867" y="0"/>
                    <a:pt x="1625600" y="22733"/>
                    <a:pt x="1625600" y="50800"/>
                  </a:cubicBezTo>
                  <a:cubicBezTo>
                    <a:pt x="1625600" y="78867"/>
                    <a:pt x="1602867" y="101600"/>
                    <a:pt x="1574800" y="101600"/>
                  </a:cubicBezTo>
                  <a:lnTo>
                    <a:pt x="1473200" y="101600"/>
                  </a:lnTo>
                  <a:cubicBezTo>
                    <a:pt x="1445133" y="101600"/>
                    <a:pt x="1422400" y="78867"/>
                    <a:pt x="1422400" y="50800"/>
                  </a:cubicBezTo>
                  <a:cubicBezTo>
                    <a:pt x="1422400" y="22733"/>
                    <a:pt x="1445133" y="0"/>
                    <a:pt x="1473200" y="0"/>
                  </a:cubicBezTo>
                  <a:close/>
                  <a:moveTo>
                    <a:pt x="1676400" y="0"/>
                  </a:moveTo>
                  <a:lnTo>
                    <a:pt x="1778000" y="0"/>
                  </a:lnTo>
                  <a:cubicBezTo>
                    <a:pt x="1806067" y="0"/>
                    <a:pt x="1828800" y="22733"/>
                    <a:pt x="1828800" y="50800"/>
                  </a:cubicBezTo>
                  <a:cubicBezTo>
                    <a:pt x="1828800" y="78867"/>
                    <a:pt x="1806067" y="101600"/>
                    <a:pt x="1778000" y="101600"/>
                  </a:cubicBezTo>
                  <a:lnTo>
                    <a:pt x="1676400" y="101600"/>
                  </a:lnTo>
                  <a:cubicBezTo>
                    <a:pt x="1648333" y="101600"/>
                    <a:pt x="1625600" y="78867"/>
                    <a:pt x="1625600" y="50800"/>
                  </a:cubicBezTo>
                  <a:cubicBezTo>
                    <a:pt x="1625600" y="22733"/>
                    <a:pt x="1648333" y="0"/>
                    <a:pt x="1676400" y="0"/>
                  </a:cubicBezTo>
                  <a:close/>
                  <a:moveTo>
                    <a:pt x="1879600" y="0"/>
                  </a:moveTo>
                  <a:lnTo>
                    <a:pt x="1981200" y="0"/>
                  </a:lnTo>
                  <a:cubicBezTo>
                    <a:pt x="2009267" y="0"/>
                    <a:pt x="2032000" y="22733"/>
                    <a:pt x="2032000" y="50800"/>
                  </a:cubicBezTo>
                  <a:cubicBezTo>
                    <a:pt x="2032000" y="78867"/>
                    <a:pt x="2009267" y="101600"/>
                    <a:pt x="1981200" y="101600"/>
                  </a:cubicBezTo>
                  <a:lnTo>
                    <a:pt x="1879600" y="101600"/>
                  </a:lnTo>
                  <a:cubicBezTo>
                    <a:pt x="1851533" y="101600"/>
                    <a:pt x="1828800" y="78867"/>
                    <a:pt x="1828800" y="50800"/>
                  </a:cubicBezTo>
                  <a:cubicBezTo>
                    <a:pt x="1828800" y="22733"/>
                    <a:pt x="1851533" y="0"/>
                    <a:pt x="1879600" y="0"/>
                  </a:cubicBezTo>
                  <a:close/>
                  <a:moveTo>
                    <a:pt x="2082800" y="0"/>
                  </a:moveTo>
                  <a:lnTo>
                    <a:pt x="2184400" y="0"/>
                  </a:lnTo>
                  <a:cubicBezTo>
                    <a:pt x="2212467" y="0"/>
                    <a:pt x="2235200" y="22733"/>
                    <a:pt x="2235200" y="50800"/>
                  </a:cubicBezTo>
                  <a:cubicBezTo>
                    <a:pt x="2235200" y="78867"/>
                    <a:pt x="2212467" y="101600"/>
                    <a:pt x="2184400" y="101600"/>
                  </a:cubicBezTo>
                  <a:lnTo>
                    <a:pt x="2082800" y="101600"/>
                  </a:lnTo>
                  <a:cubicBezTo>
                    <a:pt x="2054733" y="101600"/>
                    <a:pt x="2032000" y="78867"/>
                    <a:pt x="2032000" y="50800"/>
                  </a:cubicBezTo>
                  <a:cubicBezTo>
                    <a:pt x="2032000" y="22733"/>
                    <a:pt x="2054733" y="0"/>
                    <a:pt x="2082800" y="0"/>
                  </a:cubicBezTo>
                  <a:close/>
                  <a:moveTo>
                    <a:pt x="2286000" y="0"/>
                  </a:moveTo>
                  <a:lnTo>
                    <a:pt x="2387600" y="0"/>
                  </a:lnTo>
                  <a:cubicBezTo>
                    <a:pt x="2415667" y="0"/>
                    <a:pt x="2438400" y="22733"/>
                    <a:pt x="2438400" y="50800"/>
                  </a:cubicBezTo>
                  <a:cubicBezTo>
                    <a:pt x="2438400" y="78867"/>
                    <a:pt x="2415667" y="101600"/>
                    <a:pt x="2387600" y="101600"/>
                  </a:cubicBezTo>
                  <a:lnTo>
                    <a:pt x="2286000" y="101600"/>
                  </a:lnTo>
                  <a:cubicBezTo>
                    <a:pt x="2257933" y="101600"/>
                    <a:pt x="2235200" y="78867"/>
                    <a:pt x="2235200" y="50800"/>
                  </a:cubicBezTo>
                  <a:cubicBezTo>
                    <a:pt x="2235200" y="22733"/>
                    <a:pt x="2257933" y="0"/>
                    <a:pt x="2286000" y="0"/>
                  </a:cubicBezTo>
                  <a:close/>
                  <a:moveTo>
                    <a:pt x="2489200" y="0"/>
                  </a:moveTo>
                  <a:lnTo>
                    <a:pt x="2590800" y="0"/>
                  </a:lnTo>
                  <a:cubicBezTo>
                    <a:pt x="2618867" y="0"/>
                    <a:pt x="2641600" y="22733"/>
                    <a:pt x="2641600" y="50800"/>
                  </a:cubicBezTo>
                  <a:cubicBezTo>
                    <a:pt x="2641600" y="78867"/>
                    <a:pt x="2618867" y="101600"/>
                    <a:pt x="2590800" y="101600"/>
                  </a:cubicBezTo>
                  <a:lnTo>
                    <a:pt x="2489200" y="101600"/>
                  </a:lnTo>
                  <a:cubicBezTo>
                    <a:pt x="2461133" y="101600"/>
                    <a:pt x="2438400" y="78867"/>
                    <a:pt x="2438400" y="50800"/>
                  </a:cubicBezTo>
                  <a:cubicBezTo>
                    <a:pt x="2438400" y="22733"/>
                    <a:pt x="2461133" y="0"/>
                    <a:pt x="2489200" y="0"/>
                  </a:cubicBezTo>
                  <a:close/>
                  <a:moveTo>
                    <a:pt x="2692400" y="0"/>
                  </a:moveTo>
                  <a:lnTo>
                    <a:pt x="2716276" y="0"/>
                  </a:lnTo>
                  <a:cubicBezTo>
                    <a:pt x="2744343" y="0"/>
                    <a:pt x="2767076" y="22733"/>
                    <a:pt x="2767076" y="50800"/>
                  </a:cubicBezTo>
                  <a:cubicBezTo>
                    <a:pt x="2767076" y="78867"/>
                    <a:pt x="2744343" y="101600"/>
                    <a:pt x="2716276" y="101600"/>
                  </a:cubicBezTo>
                  <a:lnTo>
                    <a:pt x="2692400" y="101600"/>
                  </a:lnTo>
                  <a:cubicBezTo>
                    <a:pt x="2664333" y="101600"/>
                    <a:pt x="2641600" y="78867"/>
                    <a:pt x="2641600" y="50800"/>
                  </a:cubicBezTo>
                  <a:cubicBezTo>
                    <a:pt x="2641600" y="22733"/>
                    <a:pt x="2664333" y="0"/>
                    <a:pt x="2692400" y="0"/>
                  </a:cubicBezTo>
                  <a:close/>
                  <a:moveTo>
                    <a:pt x="50800" y="0"/>
                  </a:moveTo>
                  <a:lnTo>
                    <a:pt x="152400" y="0"/>
                  </a:lnTo>
                  <a:cubicBezTo>
                    <a:pt x="180467" y="0"/>
                    <a:pt x="203200" y="22733"/>
                    <a:pt x="203200" y="50800"/>
                  </a:cubicBezTo>
                  <a:cubicBezTo>
                    <a:pt x="203200" y="78867"/>
                    <a:pt x="180467" y="101600"/>
                    <a:pt x="152400" y="101600"/>
                  </a:cubicBezTo>
                  <a:lnTo>
                    <a:pt x="50800" y="101600"/>
                  </a:lnTo>
                  <a:cubicBezTo>
                    <a:pt x="22733" y="101600"/>
                    <a:pt x="0" y="78867"/>
                    <a:pt x="0" y="50800"/>
                  </a:cubicBezTo>
                  <a:cubicBezTo>
                    <a:pt x="0" y="22733"/>
                    <a:pt x="22733" y="0"/>
                    <a:pt x="50800" y="0"/>
                  </a:cubicBezTo>
                  <a:close/>
                </a:path>
              </a:pathLst>
            </a:custGeom>
            <a:solidFill>
              <a:srgbClr val="5CE5F8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954515" y="5511840"/>
            <a:ext cx="1533068" cy="921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2"/>
              </a:lnSpc>
            </a:pPr>
            <a:r>
              <a:rPr lang="en-US" sz="12544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480512" y="4243301"/>
            <a:ext cx="2481074" cy="2481073"/>
            <a:chOff x="0" y="0"/>
            <a:chExt cx="3308098" cy="33080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08096" cy="3308096"/>
            </a:xfrm>
            <a:custGeom>
              <a:avLst/>
              <a:gdLst/>
              <a:ahLst/>
              <a:cxnLst/>
              <a:rect r="r" b="b" t="t" l="l"/>
              <a:pathLst>
                <a:path h="3308096" w="3308096">
                  <a:moveTo>
                    <a:pt x="0" y="0"/>
                  </a:moveTo>
                  <a:lnTo>
                    <a:pt x="3308096" y="0"/>
                  </a:lnTo>
                  <a:lnTo>
                    <a:pt x="3308096" y="3308096"/>
                  </a:lnTo>
                  <a:lnTo>
                    <a:pt x="0" y="3308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918516" y="4164448"/>
            <a:ext cx="2481074" cy="2481073"/>
            <a:chOff x="0" y="0"/>
            <a:chExt cx="3308098" cy="330809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308096" cy="3308096"/>
            </a:xfrm>
            <a:custGeom>
              <a:avLst/>
              <a:gdLst/>
              <a:ahLst/>
              <a:cxnLst/>
              <a:rect r="r" b="b" t="t" l="l"/>
              <a:pathLst>
                <a:path h="3308096" w="3308096">
                  <a:moveTo>
                    <a:pt x="0" y="0"/>
                  </a:moveTo>
                  <a:lnTo>
                    <a:pt x="3308096" y="0"/>
                  </a:lnTo>
                  <a:lnTo>
                    <a:pt x="3308096" y="3308096"/>
                  </a:lnTo>
                  <a:lnTo>
                    <a:pt x="0" y="3308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354799" y="4243301"/>
            <a:ext cx="2481074" cy="2481073"/>
            <a:chOff x="0" y="0"/>
            <a:chExt cx="3308098" cy="330809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308096" cy="3308096"/>
            </a:xfrm>
            <a:custGeom>
              <a:avLst/>
              <a:gdLst/>
              <a:ahLst/>
              <a:cxnLst/>
              <a:rect r="r" b="b" t="t" l="l"/>
              <a:pathLst>
                <a:path h="3308096" w="3308096">
                  <a:moveTo>
                    <a:pt x="0" y="0"/>
                  </a:moveTo>
                  <a:lnTo>
                    <a:pt x="3308096" y="0"/>
                  </a:lnTo>
                  <a:lnTo>
                    <a:pt x="3308096" y="3308096"/>
                  </a:lnTo>
                  <a:lnTo>
                    <a:pt x="0" y="3308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8394188" y="5435746"/>
            <a:ext cx="1533068" cy="921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2"/>
              </a:lnSpc>
            </a:pPr>
            <a:r>
              <a:rPr lang="en-US" sz="12544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28802" y="5514600"/>
            <a:ext cx="1533068" cy="921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2"/>
              </a:lnSpc>
            </a:pPr>
            <a:r>
              <a:rPr lang="en-US" sz="12544">
                <a:solidFill>
                  <a:srgbClr val="40B8F5"/>
                </a:solidFill>
                <a:latin typeface="Computer Says No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12146" y="6960534"/>
            <a:ext cx="3585430" cy="63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0"/>
              </a:lnSpc>
            </a:pPr>
            <a:r>
              <a:rPr lang="en-US" sz="2673">
                <a:solidFill>
                  <a:srgbClr val="FFFFFF"/>
                </a:solidFill>
                <a:latin typeface="Poppins Light"/>
              </a:rPr>
              <a:t>Model Training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26708" y="6960534"/>
            <a:ext cx="3664692" cy="63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0"/>
              </a:lnSpc>
            </a:pPr>
            <a:r>
              <a:rPr lang="en-US" sz="2673">
                <a:solidFill>
                  <a:srgbClr val="FFFFFF"/>
                </a:solidFill>
                <a:latin typeface="Poppins Light"/>
              </a:rPr>
              <a:t>Model Architecture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90425" y="6960534"/>
            <a:ext cx="3664692" cy="63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0"/>
              </a:lnSpc>
            </a:pPr>
            <a:r>
              <a:rPr lang="en-US" sz="2673">
                <a:solidFill>
                  <a:srgbClr val="FFFFFF"/>
                </a:solidFill>
                <a:latin typeface="Poppins Light"/>
              </a:rPr>
              <a:t>Data Pre-Processing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258306" cy="10287000"/>
            <a:chOff x="0" y="0"/>
            <a:chExt cx="13677741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677773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677773">
                  <a:moveTo>
                    <a:pt x="0" y="0"/>
                  </a:moveTo>
                  <a:lnTo>
                    <a:pt x="13677773" y="0"/>
                  </a:lnTo>
                  <a:lnTo>
                    <a:pt x="1367777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39256" y="0"/>
            <a:ext cx="10258306" cy="10287000"/>
            <a:chOff x="0" y="0"/>
            <a:chExt cx="13677741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677773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677773">
                  <a:moveTo>
                    <a:pt x="0" y="0"/>
                  </a:moveTo>
                  <a:lnTo>
                    <a:pt x="13677773" y="0"/>
                  </a:lnTo>
                  <a:lnTo>
                    <a:pt x="1367777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8229600"/>
            <a:chOff x="0" y="0"/>
            <a:chExt cx="24384000" cy="10972800"/>
          </a:xfrm>
        </p:grpSpPr>
        <p:sp>
          <p:nvSpPr>
            <p:cNvPr name="Freeform 7" id="7"/>
            <p:cNvSpPr/>
            <p:nvPr/>
          </p:nvSpPr>
          <p:spPr>
            <a:xfrm flipH="false" flipV="true" rot="0">
              <a:off x="0" y="0"/>
              <a:ext cx="2438400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24384000">
                  <a:moveTo>
                    <a:pt x="0" y="10972800"/>
                  </a:moveTo>
                  <a:lnTo>
                    <a:pt x="24384000" y="10972800"/>
                  </a:lnTo>
                  <a:lnTo>
                    <a:pt x="24384000" y="0"/>
                  </a:lnTo>
                  <a:lnTo>
                    <a:pt x="0" y="0"/>
                  </a:lnTo>
                  <a:lnTo>
                    <a:pt x="0" y="10972800"/>
                  </a:lnTo>
                  <a:close/>
                </a:path>
              </a:pathLst>
            </a:custGeom>
            <a:blipFill>
              <a:blip r:embed="rId3"/>
              <a:stretch>
                <a:fillRect l="0" t="-51018" r="0" b="-5101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662564" y="1776189"/>
            <a:ext cx="9610677" cy="777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6866E1"/>
                </a:solidFill>
                <a:latin typeface="Computer Says No"/>
              </a:rPr>
              <a:t>DATA PREPROCESSING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02780" y="592267"/>
            <a:ext cx="2113329" cy="2113329"/>
            <a:chOff x="0" y="0"/>
            <a:chExt cx="2817772" cy="28177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107948" y="1687551"/>
            <a:ext cx="1305836" cy="772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754924" y="1716098"/>
            <a:ext cx="1750405" cy="47625"/>
            <a:chOff x="0" y="0"/>
            <a:chExt cx="2333873" cy="63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4961" cy="84709"/>
            </a:xfrm>
            <a:custGeom>
              <a:avLst/>
              <a:gdLst/>
              <a:ahLst/>
              <a:cxnLst/>
              <a:rect r="r" b="b" t="t" l="l"/>
              <a:pathLst>
                <a:path h="84709" w="2354961">
                  <a:moveTo>
                    <a:pt x="211709" y="0"/>
                  </a:moveTo>
                  <a:lnTo>
                    <a:pt x="296418" y="0"/>
                  </a:lnTo>
                  <a:cubicBezTo>
                    <a:pt x="319786" y="0"/>
                    <a:pt x="338709" y="18923"/>
                    <a:pt x="338709" y="42291"/>
                  </a:cubicBezTo>
                  <a:cubicBezTo>
                    <a:pt x="338709" y="65659"/>
                    <a:pt x="319786" y="84582"/>
                    <a:pt x="296418" y="84582"/>
                  </a:cubicBezTo>
                  <a:lnTo>
                    <a:pt x="211709" y="84582"/>
                  </a:lnTo>
                  <a:cubicBezTo>
                    <a:pt x="188341" y="84582"/>
                    <a:pt x="169418" y="65659"/>
                    <a:pt x="169418" y="42291"/>
                  </a:cubicBezTo>
                  <a:cubicBezTo>
                    <a:pt x="169418" y="18923"/>
                    <a:pt x="188341" y="0"/>
                    <a:pt x="211709" y="0"/>
                  </a:cubicBezTo>
                  <a:close/>
                  <a:moveTo>
                    <a:pt x="381000" y="0"/>
                  </a:moveTo>
                  <a:lnTo>
                    <a:pt x="465709" y="0"/>
                  </a:lnTo>
                  <a:cubicBezTo>
                    <a:pt x="489077" y="0"/>
                    <a:pt x="508000" y="18923"/>
                    <a:pt x="508000" y="42291"/>
                  </a:cubicBezTo>
                  <a:cubicBezTo>
                    <a:pt x="508000" y="65659"/>
                    <a:pt x="489077" y="84582"/>
                    <a:pt x="465709" y="84582"/>
                  </a:cubicBezTo>
                  <a:lnTo>
                    <a:pt x="381000" y="84582"/>
                  </a:lnTo>
                  <a:cubicBezTo>
                    <a:pt x="357632" y="84582"/>
                    <a:pt x="338709" y="65659"/>
                    <a:pt x="338709" y="42291"/>
                  </a:cubicBezTo>
                  <a:cubicBezTo>
                    <a:pt x="338709" y="18923"/>
                    <a:pt x="357632" y="0"/>
                    <a:pt x="381000" y="0"/>
                  </a:cubicBezTo>
                  <a:close/>
                  <a:moveTo>
                    <a:pt x="550291" y="0"/>
                  </a:moveTo>
                  <a:lnTo>
                    <a:pt x="635000" y="0"/>
                  </a:lnTo>
                  <a:cubicBezTo>
                    <a:pt x="658368" y="0"/>
                    <a:pt x="677291" y="18923"/>
                    <a:pt x="677291" y="42291"/>
                  </a:cubicBezTo>
                  <a:cubicBezTo>
                    <a:pt x="677291" y="65659"/>
                    <a:pt x="658368" y="84709"/>
                    <a:pt x="635000" y="84709"/>
                  </a:cubicBezTo>
                  <a:lnTo>
                    <a:pt x="550291" y="84709"/>
                  </a:lnTo>
                  <a:cubicBezTo>
                    <a:pt x="526923" y="84709"/>
                    <a:pt x="508000" y="65659"/>
                    <a:pt x="508000" y="42291"/>
                  </a:cubicBezTo>
                  <a:cubicBezTo>
                    <a:pt x="508000" y="18923"/>
                    <a:pt x="526923" y="0"/>
                    <a:pt x="550291" y="0"/>
                  </a:cubicBezTo>
                  <a:close/>
                  <a:moveTo>
                    <a:pt x="719709" y="0"/>
                  </a:moveTo>
                  <a:lnTo>
                    <a:pt x="804418" y="0"/>
                  </a:lnTo>
                  <a:cubicBezTo>
                    <a:pt x="827786" y="0"/>
                    <a:pt x="846709" y="18923"/>
                    <a:pt x="846709" y="42291"/>
                  </a:cubicBezTo>
                  <a:cubicBezTo>
                    <a:pt x="846709" y="65659"/>
                    <a:pt x="827786" y="84582"/>
                    <a:pt x="804418" y="84582"/>
                  </a:cubicBezTo>
                  <a:lnTo>
                    <a:pt x="719709" y="84582"/>
                  </a:lnTo>
                  <a:cubicBezTo>
                    <a:pt x="696341" y="84582"/>
                    <a:pt x="677418" y="65659"/>
                    <a:pt x="677418" y="42291"/>
                  </a:cubicBezTo>
                  <a:cubicBezTo>
                    <a:pt x="677418" y="18923"/>
                    <a:pt x="696341" y="0"/>
                    <a:pt x="719709" y="0"/>
                  </a:cubicBezTo>
                  <a:close/>
                  <a:moveTo>
                    <a:pt x="889000" y="0"/>
                  </a:moveTo>
                  <a:lnTo>
                    <a:pt x="973709" y="0"/>
                  </a:lnTo>
                  <a:cubicBezTo>
                    <a:pt x="997077" y="0"/>
                    <a:pt x="1016000" y="18923"/>
                    <a:pt x="1016000" y="42291"/>
                  </a:cubicBezTo>
                  <a:cubicBezTo>
                    <a:pt x="1016000" y="65659"/>
                    <a:pt x="997077" y="84582"/>
                    <a:pt x="973709" y="84582"/>
                  </a:cubicBezTo>
                  <a:lnTo>
                    <a:pt x="889000" y="84582"/>
                  </a:lnTo>
                  <a:cubicBezTo>
                    <a:pt x="865632" y="84582"/>
                    <a:pt x="846709" y="65659"/>
                    <a:pt x="846709" y="42291"/>
                  </a:cubicBezTo>
                  <a:cubicBezTo>
                    <a:pt x="846709" y="18923"/>
                    <a:pt x="865632" y="0"/>
                    <a:pt x="889000" y="0"/>
                  </a:cubicBezTo>
                  <a:close/>
                  <a:moveTo>
                    <a:pt x="1058291" y="0"/>
                  </a:moveTo>
                  <a:lnTo>
                    <a:pt x="1143000" y="0"/>
                  </a:lnTo>
                  <a:cubicBezTo>
                    <a:pt x="1166368" y="0"/>
                    <a:pt x="1185291" y="18923"/>
                    <a:pt x="1185291" y="42291"/>
                  </a:cubicBezTo>
                  <a:cubicBezTo>
                    <a:pt x="1185291" y="65659"/>
                    <a:pt x="1166368" y="84709"/>
                    <a:pt x="1143000" y="84709"/>
                  </a:cubicBezTo>
                  <a:lnTo>
                    <a:pt x="1058291" y="84709"/>
                  </a:lnTo>
                  <a:cubicBezTo>
                    <a:pt x="1034923" y="84709"/>
                    <a:pt x="1016000" y="65659"/>
                    <a:pt x="1016000" y="42291"/>
                  </a:cubicBezTo>
                  <a:cubicBezTo>
                    <a:pt x="1016000" y="18923"/>
                    <a:pt x="1034923" y="0"/>
                    <a:pt x="1058291" y="0"/>
                  </a:cubicBezTo>
                  <a:close/>
                  <a:moveTo>
                    <a:pt x="1227709" y="0"/>
                  </a:moveTo>
                  <a:lnTo>
                    <a:pt x="1312418" y="0"/>
                  </a:lnTo>
                  <a:cubicBezTo>
                    <a:pt x="1335786" y="0"/>
                    <a:pt x="1354709" y="18923"/>
                    <a:pt x="1354709" y="42291"/>
                  </a:cubicBezTo>
                  <a:cubicBezTo>
                    <a:pt x="1354709" y="65659"/>
                    <a:pt x="1335786" y="84582"/>
                    <a:pt x="1312418" y="84582"/>
                  </a:cubicBezTo>
                  <a:lnTo>
                    <a:pt x="1227709" y="84582"/>
                  </a:lnTo>
                  <a:cubicBezTo>
                    <a:pt x="1204341" y="84582"/>
                    <a:pt x="1185418" y="65659"/>
                    <a:pt x="1185418" y="42291"/>
                  </a:cubicBezTo>
                  <a:cubicBezTo>
                    <a:pt x="1185418" y="18923"/>
                    <a:pt x="1204341" y="0"/>
                    <a:pt x="1227709" y="0"/>
                  </a:cubicBezTo>
                  <a:close/>
                  <a:moveTo>
                    <a:pt x="1397000" y="0"/>
                  </a:moveTo>
                  <a:lnTo>
                    <a:pt x="1481709" y="0"/>
                  </a:lnTo>
                  <a:cubicBezTo>
                    <a:pt x="1505077" y="0"/>
                    <a:pt x="1524000" y="18923"/>
                    <a:pt x="1524000" y="42291"/>
                  </a:cubicBezTo>
                  <a:cubicBezTo>
                    <a:pt x="1524000" y="65659"/>
                    <a:pt x="1505077" y="84582"/>
                    <a:pt x="1481709" y="84582"/>
                  </a:cubicBezTo>
                  <a:lnTo>
                    <a:pt x="1397000" y="84582"/>
                  </a:lnTo>
                  <a:cubicBezTo>
                    <a:pt x="1373632" y="84582"/>
                    <a:pt x="1354709" y="65659"/>
                    <a:pt x="1354709" y="42291"/>
                  </a:cubicBezTo>
                  <a:cubicBezTo>
                    <a:pt x="1354709" y="18923"/>
                    <a:pt x="1373632" y="0"/>
                    <a:pt x="1397000" y="0"/>
                  </a:cubicBezTo>
                  <a:close/>
                  <a:moveTo>
                    <a:pt x="1566291" y="0"/>
                  </a:moveTo>
                  <a:lnTo>
                    <a:pt x="1651000" y="0"/>
                  </a:lnTo>
                  <a:cubicBezTo>
                    <a:pt x="1674368" y="0"/>
                    <a:pt x="1693291" y="18923"/>
                    <a:pt x="1693291" y="42291"/>
                  </a:cubicBezTo>
                  <a:cubicBezTo>
                    <a:pt x="1693291" y="65659"/>
                    <a:pt x="1674368" y="84709"/>
                    <a:pt x="1651000" y="84709"/>
                  </a:cubicBezTo>
                  <a:lnTo>
                    <a:pt x="1566291" y="84709"/>
                  </a:lnTo>
                  <a:cubicBezTo>
                    <a:pt x="1542923" y="84709"/>
                    <a:pt x="1524000" y="65786"/>
                    <a:pt x="1524000" y="42418"/>
                  </a:cubicBezTo>
                  <a:cubicBezTo>
                    <a:pt x="1524000" y="19050"/>
                    <a:pt x="1542923" y="0"/>
                    <a:pt x="1566291" y="0"/>
                  </a:cubicBezTo>
                  <a:close/>
                  <a:moveTo>
                    <a:pt x="1735582" y="0"/>
                  </a:moveTo>
                  <a:lnTo>
                    <a:pt x="1820291" y="0"/>
                  </a:lnTo>
                  <a:cubicBezTo>
                    <a:pt x="1843659" y="0"/>
                    <a:pt x="1862582" y="18923"/>
                    <a:pt x="1862582" y="42291"/>
                  </a:cubicBezTo>
                  <a:cubicBezTo>
                    <a:pt x="1862582" y="65659"/>
                    <a:pt x="1843659" y="84582"/>
                    <a:pt x="1820291" y="84582"/>
                  </a:cubicBezTo>
                  <a:lnTo>
                    <a:pt x="1735582" y="84582"/>
                  </a:lnTo>
                  <a:cubicBezTo>
                    <a:pt x="1712214" y="84582"/>
                    <a:pt x="1693291" y="65659"/>
                    <a:pt x="1693291" y="42291"/>
                  </a:cubicBezTo>
                  <a:cubicBezTo>
                    <a:pt x="1693291" y="18923"/>
                    <a:pt x="1712341" y="0"/>
                    <a:pt x="1735709" y="0"/>
                  </a:cubicBezTo>
                  <a:close/>
                  <a:moveTo>
                    <a:pt x="1905000" y="0"/>
                  </a:moveTo>
                  <a:lnTo>
                    <a:pt x="1989709" y="0"/>
                  </a:lnTo>
                  <a:cubicBezTo>
                    <a:pt x="2013077" y="0"/>
                    <a:pt x="2032000" y="18923"/>
                    <a:pt x="2032000" y="42291"/>
                  </a:cubicBezTo>
                  <a:cubicBezTo>
                    <a:pt x="2032000" y="65659"/>
                    <a:pt x="2013077" y="84582"/>
                    <a:pt x="1989709" y="84582"/>
                  </a:cubicBezTo>
                  <a:lnTo>
                    <a:pt x="1905000" y="84582"/>
                  </a:lnTo>
                  <a:cubicBezTo>
                    <a:pt x="1881632" y="84582"/>
                    <a:pt x="1862709" y="65659"/>
                    <a:pt x="1862709" y="42291"/>
                  </a:cubicBezTo>
                  <a:cubicBezTo>
                    <a:pt x="1862709" y="18923"/>
                    <a:pt x="1881632" y="0"/>
                    <a:pt x="1905000" y="0"/>
                  </a:cubicBezTo>
                  <a:close/>
                  <a:moveTo>
                    <a:pt x="2074291" y="0"/>
                  </a:moveTo>
                  <a:lnTo>
                    <a:pt x="2159000" y="0"/>
                  </a:lnTo>
                  <a:cubicBezTo>
                    <a:pt x="2182368" y="0"/>
                    <a:pt x="2201291" y="18923"/>
                    <a:pt x="2201291" y="42291"/>
                  </a:cubicBezTo>
                  <a:cubicBezTo>
                    <a:pt x="2201291" y="65659"/>
                    <a:pt x="2182368" y="84709"/>
                    <a:pt x="2159000" y="84709"/>
                  </a:cubicBezTo>
                  <a:lnTo>
                    <a:pt x="2074291" y="84709"/>
                  </a:lnTo>
                  <a:cubicBezTo>
                    <a:pt x="2050923" y="84709"/>
                    <a:pt x="2032000" y="65786"/>
                    <a:pt x="2032000" y="42418"/>
                  </a:cubicBezTo>
                  <a:cubicBezTo>
                    <a:pt x="2032000" y="19050"/>
                    <a:pt x="2050923" y="0"/>
                    <a:pt x="2074291" y="0"/>
                  </a:cubicBezTo>
                  <a:close/>
                  <a:moveTo>
                    <a:pt x="2243582" y="0"/>
                  </a:moveTo>
                  <a:lnTo>
                    <a:pt x="2312670" y="0"/>
                  </a:lnTo>
                  <a:cubicBezTo>
                    <a:pt x="2336038" y="0"/>
                    <a:pt x="2354961" y="18923"/>
                    <a:pt x="2354961" y="42291"/>
                  </a:cubicBezTo>
                  <a:cubicBezTo>
                    <a:pt x="2354961" y="65659"/>
                    <a:pt x="2336038" y="84582"/>
                    <a:pt x="2312670" y="84582"/>
                  </a:cubicBezTo>
                  <a:lnTo>
                    <a:pt x="2243582" y="84582"/>
                  </a:lnTo>
                  <a:cubicBezTo>
                    <a:pt x="2220214" y="84582"/>
                    <a:pt x="2201291" y="65659"/>
                    <a:pt x="2201291" y="42291"/>
                  </a:cubicBezTo>
                  <a:cubicBezTo>
                    <a:pt x="2201291" y="18923"/>
                    <a:pt x="2220341" y="0"/>
                    <a:pt x="2243709" y="0"/>
                  </a:cubicBezTo>
                  <a:close/>
                  <a:moveTo>
                    <a:pt x="42291" y="0"/>
                  </a:moveTo>
                  <a:lnTo>
                    <a:pt x="127000" y="0"/>
                  </a:lnTo>
                  <a:cubicBezTo>
                    <a:pt x="150368" y="0"/>
                    <a:pt x="169291" y="18923"/>
                    <a:pt x="169291" y="42291"/>
                  </a:cubicBezTo>
                  <a:cubicBezTo>
                    <a:pt x="169291" y="65659"/>
                    <a:pt x="150368" y="84709"/>
                    <a:pt x="127000" y="84709"/>
                  </a:cubicBezTo>
                  <a:lnTo>
                    <a:pt x="42291" y="84709"/>
                  </a:lnTo>
                  <a:cubicBezTo>
                    <a:pt x="18923" y="84709"/>
                    <a:pt x="0" y="65659"/>
                    <a:pt x="0" y="42291"/>
                  </a:cubicBezTo>
                  <a:cubicBezTo>
                    <a:pt x="0" y="18923"/>
                    <a:pt x="18923" y="0"/>
                    <a:pt x="42291" y="0"/>
                  </a:cubicBezTo>
                  <a:close/>
                </a:path>
              </a:pathLst>
            </a:custGeom>
            <a:solidFill>
              <a:srgbClr val="5CE5F8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23812" y="1648932"/>
            <a:ext cx="1750405" cy="47625"/>
            <a:chOff x="0" y="0"/>
            <a:chExt cx="2333873" cy="63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54961" cy="84709"/>
            </a:xfrm>
            <a:custGeom>
              <a:avLst/>
              <a:gdLst/>
              <a:ahLst/>
              <a:cxnLst/>
              <a:rect r="r" b="b" t="t" l="l"/>
              <a:pathLst>
                <a:path h="84709" w="2354961">
                  <a:moveTo>
                    <a:pt x="211709" y="0"/>
                  </a:moveTo>
                  <a:lnTo>
                    <a:pt x="296418" y="0"/>
                  </a:lnTo>
                  <a:cubicBezTo>
                    <a:pt x="319786" y="0"/>
                    <a:pt x="338709" y="18923"/>
                    <a:pt x="338709" y="42291"/>
                  </a:cubicBezTo>
                  <a:cubicBezTo>
                    <a:pt x="338709" y="65659"/>
                    <a:pt x="319786" y="84582"/>
                    <a:pt x="296418" y="84582"/>
                  </a:cubicBezTo>
                  <a:lnTo>
                    <a:pt x="211709" y="84582"/>
                  </a:lnTo>
                  <a:cubicBezTo>
                    <a:pt x="188341" y="84582"/>
                    <a:pt x="169418" y="65659"/>
                    <a:pt x="169418" y="42291"/>
                  </a:cubicBezTo>
                  <a:cubicBezTo>
                    <a:pt x="169418" y="18923"/>
                    <a:pt x="188341" y="0"/>
                    <a:pt x="211709" y="0"/>
                  </a:cubicBezTo>
                  <a:close/>
                  <a:moveTo>
                    <a:pt x="381000" y="0"/>
                  </a:moveTo>
                  <a:lnTo>
                    <a:pt x="465709" y="0"/>
                  </a:lnTo>
                  <a:cubicBezTo>
                    <a:pt x="489077" y="0"/>
                    <a:pt x="508000" y="18923"/>
                    <a:pt x="508000" y="42291"/>
                  </a:cubicBezTo>
                  <a:cubicBezTo>
                    <a:pt x="508000" y="65659"/>
                    <a:pt x="489077" y="84582"/>
                    <a:pt x="465709" y="84582"/>
                  </a:cubicBezTo>
                  <a:lnTo>
                    <a:pt x="381000" y="84582"/>
                  </a:lnTo>
                  <a:cubicBezTo>
                    <a:pt x="357632" y="84582"/>
                    <a:pt x="338709" y="65659"/>
                    <a:pt x="338709" y="42291"/>
                  </a:cubicBezTo>
                  <a:cubicBezTo>
                    <a:pt x="338709" y="18923"/>
                    <a:pt x="357632" y="0"/>
                    <a:pt x="381000" y="0"/>
                  </a:cubicBezTo>
                  <a:close/>
                  <a:moveTo>
                    <a:pt x="550291" y="0"/>
                  </a:moveTo>
                  <a:lnTo>
                    <a:pt x="635000" y="0"/>
                  </a:lnTo>
                  <a:cubicBezTo>
                    <a:pt x="658368" y="0"/>
                    <a:pt x="677291" y="18923"/>
                    <a:pt x="677291" y="42291"/>
                  </a:cubicBezTo>
                  <a:cubicBezTo>
                    <a:pt x="677291" y="65659"/>
                    <a:pt x="658368" y="84709"/>
                    <a:pt x="635000" y="84709"/>
                  </a:cubicBezTo>
                  <a:lnTo>
                    <a:pt x="550291" y="84709"/>
                  </a:lnTo>
                  <a:cubicBezTo>
                    <a:pt x="526923" y="84709"/>
                    <a:pt x="508000" y="65659"/>
                    <a:pt x="508000" y="42291"/>
                  </a:cubicBezTo>
                  <a:cubicBezTo>
                    <a:pt x="508000" y="18923"/>
                    <a:pt x="526923" y="0"/>
                    <a:pt x="550291" y="0"/>
                  </a:cubicBezTo>
                  <a:close/>
                  <a:moveTo>
                    <a:pt x="719709" y="0"/>
                  </a:moveTo>
                  <a:lnTo>
                    <a:pt x="804418" y="0"/>
                  </a:lnTo>
                  <a:cubicBezTo>
                    <a:pt x="827786" y="0"/>
                    <a:pt x="846709" y="18923"/>
                    <a:pt x="846709" y="42291"/>
                  </a:cubicBezTo>
                  <a:cubicBezTo>
                    <a:pt x="846709" y="65659"/>
                    <a:pt x="827786" y="84582"/>
                    <a:pt x="804418" y="84582"/>
                  </a:cubicBezTo>
                  <a:lnTo>
                    <a:pt x="719709" y="84582"/>
                  </a:lnTo>
                  <a:cubicBezTo>
                    <a:pt x="696341" y="84582"/>
                    <a:pt x="677418" y="65659"/>
                    <a:pt x="677418" y="42291"/>
                  </a:cubicBezTo>
                  <a:cubicBezTo>
                    <a:pt x="677418" y="18923"/>
                    <a:pt x="696341" y="0"/>
                    <a:pt x="719709" y="0"/>
                  </a:cubicBezTo>
                  <a:close/>
                  <a:moveTo>
                    <a:pt x="889000" y="0"/>
                  </a:moveTo>
                  <a:lnTo>
                    <a:pt x="973709" y="0"/>
                  </a:lnTo>
                  <a:cubicBezTo>
                    <a:pt x="997077" y="0"/>
                    <a:pt x="1016000" y="18923"/>
                    <a:pt x="1016000" y="42291"/>
                  </a:cubicBezTo>
                  <a:cubicBezTo>
                    <a:pt x="1016000" y="65659"/>
                    <a:pt x="997077" y="84582"/>
                    <a:pt x="973709" y="84582"/>
                  </a:cubicBezTo>
                  <a:lnTo>
                    <a:pt x="889000" y="84582"/>
                  </a:lnTo>
                  <a:cubicBezTo>
                    <a:pt x="865632" y="84582"/>
                    <a:pt x="846709" y="65659"/>
                    <a:pt x="846709" y="42291"/>
                  </a:cubicBezTo>
                  <a:cubicBezTo>
                    <a:pt x="846709" y="18923"/>
                    <a:pt x="865632" y="0"/>
                    <a:pt x="889000" y="0"/>
                  </a:cubicBezTo>
                  <a:close/>
                  <a:moveTo>
                    <a:pt x="1058291" y="0"/>
                  </a:moveTo>
                  <a:lnTo>
                    <a:pt x="1143000" y="0"/>
                  </a:lnTo>
                  <a:cubicBezTo>
                    <a:pt x="1166368" y="0"/>
                    <a:pt x="1185291" y="18923"/>
                    <a:pt x="1185291" y="42291"/>
                  </a:cubicBezTo>
                  <a:cubicBezTo>
                    <a:pt x="1185291" y="65659"/>
                    <a:pt x="1166368" y="84709"/>
                    <a:pt x="1143000" y="84709"/>
                  </a:cubicBezTo>
                  <a:lnTo>
                    <a:pt x="1058291" y="84709"/>
                  </a:lnTo>
                  <a:cubicBezTo>
                    <a:pt x="1034923" y="84709"/>
                    <a:pt x="1016000" y="65659"/>
                    <a:pt x="1016000" y="42291"/>
                  </a:cubicBezTo>
                  <a:cubicBezTo>
                    <a:pt x="1016000" y="18923"/>
                    <a:pt x="1034923" y="0"/>
                    <a:pt x="1058291" y="0"/>
                  </a:cubicBezTo>
                  <a:close/>
                  <a:moveTo>
                    <a:pt x="1227709" y="0"/>
                  </a:moveTo>
                  <a:lnTo>
                    <a:pt x="1312418" y="0"/>
                  </a:lnTo>
                  <a:cubicBezTo>
                    <a:pt x="1335786" y="0"/>
                    <a:pt x="1354709" y="18923"/>
                    <a:pt x="1354709" y="42291"/>
                  </a:cubicBezTo>
                  <a:cubicBezTo>
                    <a:pt x="1354709" y="65659"/>
                    <a:pt x="1335786" y="84582"/>
                    <a:pt x="1312418" y="84582"/>
                  </a:cubicBezTo>
                  <a:lnTo>
                    <a:pt x="1227709" y="84582"/>
                  </a:lnTo>
                  <a:cubicBezTo>
                    <a:pt x="1204341" y="84582"/>
                    <a:pt x="1185418" y="65659"/>
                    <a:pt x="1185418" y="42291"/>
                  </a:cubicBezTo>
                  <a:cubicBezTo>
                    <a:pt x="1185418" y="18923"/>
                    <a:pt x="1204341" y="0"/>
                    <a:pt x="1227709" y="0"/>
                  </a:cubicBezTo>
                  <a:close/>
                  <a:moveTo>
                    <a:pt x="1397000" y="0"/>
                  </a:moveTo>
                  <a:lnTo>
                    <a:pt x="1481709" y="0"/>
                  </a:lnTo>
                  <a:cubicBezTo>
                    <a:pt x="1505077" y="0"/>
                    <a:pt x="1524000" y="18923"/>
                    <a:pt x="1524000" y="42291"/>
                  </a:cubicBezTo>
                  <a:cubicBezTo>
                    <a:pt x="1524000" y="65659"/>
                    <a:pt x="1505077" y="84582"/>
                    <a:pt x="1481709" y="84582"/>
                  </a:cubicBezTo>
                  <a:lnTo>
                    <a:pt x="1397000" y="84582"/>
                  </a:lnTo>
                  <a:cubicBezTo>
                    <a:pt x="1373632" y="84582"/>
                    <a:pt x="1354709" y="65659"/>
                    <a:pt x="1354709" y="42291"/>
                  </a:cubicBezTo>
                  <a:cubicBezTo>
                    <a:pt x="1354709" y="18923"/>
                    <a:pt x="1373632" y="0"/>
                    <a:pt x="1397000" y="0"/>
                  </a:cubicBezTo>
                  <a:close/>
                  <a:moveTo>
                    <a:pt x="1566291" y="0"/>
                  </a:moveTo>
                  <a:lnTo>
                    <a:pt x="1651000" y="0"/>
                  </a:lnTo>
                  <a:cubicBezTo>
                    <a:pt x="1674368" y="0"/>
                    <a:pt x="1693291" y="18923"/>
                    <a:pt x="1693291" y="42291"/>
                  </a:cubicBezTo>
                  <a:cubicBezTo>
                    <a:pt x="1693291" y="65659"/>
                    <a:pt x="1674368" y="84709"/>
                    <a:pt x="1651000" y="84709"/>
                  </a:cubicBezTo>
                  <a:lnTo>
                    <a:pt x="1566291" y="84709"/>
                  </a:lnTo>
                  <a:cubicBezTo>
                    <a:pt x="1542923" y="84709"/>
                    <a:pt x="1524000" y="65786"/>
                    <a:pt x="1524000" y="42418"/>
                  </a:cubicBezTo>
                  <a:cubicBezTo>
                    <a:pt x="1524000" y="19050"/>
                    <a:pt x="1542923" y="0"/>
                    <a:pt x="1566291" y="0"/>
                  </a:cubicBezTo>
                  <a:close/>
                  <a:moveTo>
                    <a:pt x="1735582" y="0"/>
                  </a:moveTo>
                  <a:lnTo>
                    <a:pt x="1820291" y="0"/>
                  </a:lnTo>
                  <a:cubicBezTo>
                    <a:pt x="1843659" y="0"/>
                    <a:pt x="1862582" y="18923"/>
                    <a:pt x="1862582" y="42291"/>
                  </a:cubicBezTo>
                  <a:cubicBezTo>
                    <a:pt x="1862582" y="65659"/>
                    <a:pt x="1843659" y="84582"/>
                    <a:pt x="1820291" y="84582"/>
                  </a:cubicBezTo>
                  <a:lnTo>
                    <a:pt x="1735582" y="84582"/>
                  </a:lnTo>
                  <a:cubicBezTo>
                    <a:pt x="1712214" y="84582"/>
                    <a:pt x="1693291" y="65659"/>
                    <a:pt x="1693291" y="42291"/>
                  </a:cubicBezTo>
                  <a:cubicBezTo>
                    <a:pt x="1693291" y="18923"/>
                    <a:pt x="1712341" y="0"/>
                    <a:pt x="1735709" y="0"/>
                  </a:cubicBezTo>
                  <a:close/>
                  <a:moveTo>
                    <a:pt x="1905000" y="0"/>
                  </a:moveTo>
                  <a:lnTo>
                    <a:pt x="1989709" y="0"/>
                  </a:lnTo>
                  <a:cubicBezTo>
                    <a:pt x="2013077" y="0"/>
                    <a:pt x="2032000" y="18923"/>
                    <a:pt x="2032000" y="42291"/>
                  </a:cubicBezTo>
                  <a:cubicBezTo>
                    <a:pt x="2032000" y="65659"/>
                    <a:pt x="2013077" y="84582"/>
                    <a:pt x="1989709" y="84582"/>
                  </a:cubicBezTo>
                  <a:lnTo>
                    <a:pt x="1905000" y="84582"/>
                  </a:lnTo>
                  <a:cubicBezTo>
                    <a:pt x="1881632" y="84582"/>
                    <a:pt x="1862709" y="65659"/>
                    <a:pt x="1862709" y="42291"/>
                  </a:cubicBezTo>
                  <a:cubicBezTo>
                    <a:pt x="1862709" y="18923"/>
                    <a:pt x="1881632" y="0"/>
                    <a:pt x="1905000" y="0"/>
                  </a:cubicBezTo>
                  <a:close/>
                  <a:moveTo>
                    <a:pt x="2074291" y="0"/>
                  </a:moveTo>
                  <a:lnTo>
                    <a:pt x="2159000" y="0"/>
                  </a:lnTo>
                  <a:cubicBezTo>
                    <a:pt x="2182368" y="0"/>
                    <a:pt x="2201291" y="18923"/>
                    <a:pt x="2201291" y="42291"/>
                  </a:cubicBezTo>
                  <a:cubicBezTo>
                    <a:pt x="2201291" y="65659"/>
                    <a:pt x="2182368" y="84709"/>
                    <a:pt x="2159000" y="84709"/>
                  </a:cubicBezTo>
                  <a:lnTo>
                    <a:pt x="2074291" y="84709"/>
                  </a:lnTo>
                  <a:cubicBezTo>
                    <a:pt x="2050923" y="84709"/>
                    <a:pt x="2032000" y="65786"/>
                    <a:pt x="2032000" y="42418"/>
                  </a:cubicBezTo>
                  <a:cubicBezTo>
                    <a:pt x="2032000" y="19050"/>
                    <a:pt x="2050923" y="0"/>
                    <a:pt x="2074291" y="0"/>
                  </a:cubicBezTo>
                  <a:close/>
                  <a:moveTo>
                    <a:pt x="2243582" y="0"/>
                  </a:moveTo>
                  <a:lnTo>
                    <a:pt x="2312670" y="0"/>
                  </a:lnTo>
                  <a:cubicBezTo>
                    <a:pt x="2336038" y="0"/>
                    <a:pt x="2354961" y="18923"/>
                    <a:pt x="2354961" y="42291"/>
                  </a:cubicBezTo>
                  <a:cubicBezTo>
                    <a:pt x="2354961" y="65659"/>
                    <a:pt x="2336038" y="84582"/>
                    <a:pt x="2312670" y="84582"/>
                  </a:cubicBezTo>
                  <a:lnTo>
                    <a:pt x="2243582" y="84582"/>
                  </a:lnTo>
                  <a:cubicBezTo>
                    <a:pt x="2220214" y="84582"/>
                    <a:pt x="2201291" y="65659"/>
                    <a:pt x="2201291" y="42291"/>
                  </a:cubicBezTo>
                  <a:cubicBezTo>
                    <a:pt x="2201291" y="18923"/>
                    <a:pt x="2220341" y="0"/>
                    <a:pt x="2243709" y="0"/>
                  </a:cubicBezTo>
                  <a:close/>
                  <a:moveTo>
                    <a:pt x="42291" y="0"/>
                  </a:moveTo>
                  <a:lnTo>
                    <a:pt x="127000" y="0"/>
                  </a:lnTo>
                  <a:cubicBezTo>
                    <a:pt x="150368" y="0"/>
                    <a:pt x="169291" y="18923"/>
                    <a:pt x="169291" y="42291"/>
                  </a:cubicBezTo>
                  <a:cubicBezTo>
                    <a:pt x="169291" y="65659"/>
                    <a:pt x="150368" y="84709"/>
                    <a:pt x="127000" y="84709"/>
                  </a:cubicBezTo>
                  <a:lnTo>
                    <a:pt x="42291" y="84709"/>
                  </a:lnTo>
                  <a:cubicBezTo>
                    <a:pt x="18923" y="84709"/>
                    <a:pt x="0" y="65659"/>
                    <a:pt x="0" y="42291"/>
                  </a:cubicBezTo>
                  <a:cubicBezTo>
                    <a:pt x="0" y="18923"/>
                    <a:pt x="18923" y="0"/>
                    <a:pt x="42291" y="0"/>
                  </a:cubicBezTo>
                  <a:close/>
                </a:path>
              </a:pathLst>
            </a:custGeom>
            <a:solidFill>
              <a:srgbClr val="5CE5F8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919785" y="2705596"/>
            <a:ext cx="5147311" cy="6489763"/>
            <a:chOff x="0" y="0"/>
            <a:chExt cx="6863082" cy="865301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863080" cy="8653018"/>
            </a:xfrm>
            <a:custGeom>
              <a:avLst/>
              <a:gdLst/>
              <a:ahLst/>
              <a:cxnLst/>
              <a:rect r="r" b="b" t="t" l="l"/>
              <a:pathLst>
                <a:path h="8653018" w="6863080">
                  <a:moveTo>
                    <a:pt x="0" y="0"/>
                  </a:moveTo>
                  <a:lnTo>
                    <a:pt x="6863080" y="0"/>
                  </a:lnTo>
                  <a:lnTo>
                    <a:pt x="6863080" y="8653018"/>
                  </a:lnTo>
                  <a:lnTo>
                    <a:pt x="0" y="8653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4132" t="0" r="-24132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166183" y="3677452"/>
            <a:ext cx="4331457" cy="4331457"/>
            <a:chOff x="0" y="0"/>
            <a:chExt cx="5775276" cy="577527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775325" cy="5775325"/>
            </a:xfrm>
            <a:custGeom>
              <a:avLst/>
              <a:gdLst/>
              <a:ahLst/>
              <a:cxnLst/>
              <a:rect r="r" b="b" t="t" l="l"/>
              <a:pathLst>
                <a:path h="5775325" w="5775325">
                  <a:moveTo>
                    <a:pt x="0" y="0"/>
                  </a:moveTo>
                  <a:lnTo>
                    <a:pt x="5775325" y="0"/>
                  </a:lnTo>
                  <a:lnTo>
                    <a:pt x="5775325" y="5775325"/>
                  </a:lnTo>
                  <a:lnTo>
                    <a:pt x="0" y="57753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3116640" y="2778725"/>
            <a:ext cx="2388688" cy="542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4"/>
              </a:lnSpc>
            </a:pPr>
            <a:r>
              <a:rPr lang="en-US" sz="2600" spc="67">
                <a:solidFill>
                  <a:srgbClr val="000000"/>
                </a:solidFill>
                <a:latin typeface="Verdana Pro"/>
              </a:rPr>
              <a:t>BRIGHTNESS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70098" y="4112164"/>
            <a:ext cx="2388688" cy="542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4"/>
              </a:lnSpc>
            </a:pPr>
            <a:r>
              <a:rPr lang="en-US" sz="2600" spc="67">
                <a:solidFill>
                  <a:srgbClr val="000000"/>
                </a:solidFill>
                <a:latin typeface="Verdana Pro"/>
              </a:rPr>
              <a:t>ROTATION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465657" y="5604194"/>
            <a:ext cx="2388688" cy="542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4"/>
              </a:lnSpc>
            </a:pPr>
            <a:r>
              <a:rPr lang="en-US" sz="2600" spc="67">
                <a:solidFill>
                  <a:srgbClr val="000000"/>
                </a:solidFill>
                <a:latin typeface="Verdana Pro"/>
              </a:rPr>
              <a:t>ZOOM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170098" y="7092098"/>
            <a:ext cx="2388688" cy="542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4"/>
              </a:lnSpc>
            </a:pPr>
            <a:r>
              <a:rPr lang="en-US" sz="2600" spc="67">
                <a:solidFill>
                  <a:srgbClr val="000000"/>
                </a:solidFill>
                <a:latin typeface="Verdana Pro"/>
              </a:rPr>
              <a:t>FLIP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26165" y="8379855"/>
            <a:ext cx="2388688" cy="542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4"/>
              </a:lnSpc>
            </a:pPr>
            <a:r>
              <a:rPr lang="en-US" sz="2600" spc="67">
                <a:solidFill>
                  <a:srgbClr val="000000"/>
                </a:solidFill>
                <a:latin typeface="Verdana Pro"/>
              </a:rPr>
              <a:t>SHEAR</a:t>
            </a:r>
          </a:p>
        </p:txBody>
      </p:sp>
      <p:grpSp>
        <p:nvGrpSpPr>
          <p:cNvPr name="Group 25" id="25"/>
          <p:cNvGrpSpPr/>
          <p:nvPr/>
        </p:nvGrpSpPr>
        <p:grpSpPr>
          <a:xfrm rot="-10800000">
            <a:off x="1187384" y="3893078"/>
            <a:ext cx="6180430" cy="4114800"/>
            <a:chOff x="0" y="0"/>
            <a:chExt cx="8240573" cy="5486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240522" cy="5486400"/>
            </a:xfrm>
            <a:custGeom>
              <a:avLst/>
              <a:gdLst/>
              <a:ahLst/>
              <a:cxnLst/>
              <a:rect r="r" b="b" t="t" l="l"/>
              <a:pathLst>
                <a:path h="5486400" w="8240522">
                  <a:moveTo>
                    <a:pt x="0" y="0"/>
                  </a:moveTo>
                  <a:lnTo>
                    <a:pt x="8240522" y="0"/>
                  </a:lnTo>
                  <a:lnTo>
                    <a:pt x="824052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05" r="0" b="-105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324676" y="4098762"/>
            <a:ext cx="6180430" cy="474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Verdana Pro"/>
              </a:rPr>
              <a:t>MENINGIOMA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71791" y="5154703"/>
            <a:ext cx="6180430" cy="474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Verdana Pro"/>
              </a:rPr>
              <a:t>GLIOMA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15176" y="6210643"/>
            <a:ext cx="6180430" cy="474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Verdana Pro"/>
              </a:rPr>
              <a:t>PITUITARY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96126" y="7259002"/>
            <a:ext cx="6180430" cy="474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Verdana Pro"/>
              </a:rPr>
              <a:t>NO TUMOR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5631637" y="3492698"/>
            <a:ext cx="3915546" cy="4666239"/>
            <a:chOff x="0" y="0"/>
            <a:chExt cx="5220728" cy="622165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220716" cy="6221603"/>
            </a:xfrm>
            <a:custGeom>
              <a:avLst/>
              <a:gdLst/>
              <a:ahLst/>
              <a:cxnLst/>
              <a:rect r="r" b="b" t="t" l="l"/>
              <a:pathLst>
                <a:path h="6221603" w="5220716">
                  <a:moveTo>
                    <a:pt x="0" y="0"/>
                  </a:moveTo>
                  <a:lnTo>
                    <a:pt x="5220716" y="0"/>
                  </a:lnTo>
                  <a:lnTo>
                    <a:pt x="5220716" y="6221603"/>
                  </a:lnTo>
                  <a:lnTo>
                    <a:pt x="0" y="6221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2671" r="0" b="-2672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0571271" y="-3708211"/>
            <a:ext cx="10008973" cy="8229600"/>
            <a:chOff x="0" y="0"/>
            <a:chExt cx="13345297" cy="1097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9" r="0" b="-9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-5811039" y="4636180"/>
            <a:ext cx="10008973" cy="8229600"/>
            <a:chOff x="0" y="0"/>
            <a:chExt cx="13345297" cy="1097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9" r="0" b="-9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71271" y="-3708211"/>
            <a:ext cx="10008973" cy="8229600"/>
            <a:chOff x="0" y="0"/>
            <a:chExt cx="13345297" cy="1097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" r="0" b="-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811039" y="4636180"/>
            <a:ext cx="10008973" cy="8229600"/>
            <a:chOff x="0" y="0"/>
            <a:chExt cx="13345297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" r="0" b="-9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491061" y="1854279"/>
            <a:ext cx="9610678" cy="656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6866E1"/>
                </a:solidFill>
                <a:latin typeface="Computer Says No"/>
              </a:rPr>
              <a:t>MODEL ARCHITECTURE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02780" y="592267"/>
            <a:ext cx="2113329" cy="2113329"/>
            <a:chOff x="0" y="0"/>
            <a:chExt cx="2817772" cy="28177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107947" y="1808995"/>
            <a:ext cx="1305836" cy="651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754924" y="1716097"/>
            <a:ext cx="1750405" cy="47625"/>
            <a:chOff x="0" y="0"/>
            <a:chExt cx="2333873" cy="63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86000" cy="63500"/>
            </a:xfrm>
            <a:custGeom>
              <a:avLst/>
              <a:gdLst/>
              <a:ahLst/>
              <a:cxnLst/>
              <a:rect r="r" b="b" t="t" l="l"/>
              <a:pathLst>
                <a:path h="63500" w="2286000">
                  <a:moveTo>
                    <a:pt x="158750" y="0"/>
                  </a:moveTo>
                  <a:lnTo>
                    <a:pt x="222250" y="0"/>
                  </a:lnTo>
                  <a:cubicBezTo>
                    <a:pt x="239776" y="0"/>
                    <a:pt x="254000" y="14224"/>
                    <a:pt x="254000" y="31750"/>
                  </a:cubicBezTo>
                  <a:cubicBezTo>
                    <a:pt x="254000" y="49276"/>
                    <a:pt x="239776" y="63500"/>
                    <a:pt x="222250" y="63500"/>
                  </a:cubicBezTo>
                  <a:lnTo>
                    <a:pt x="158750" y="63500"/>
                  </a:lnTo>
                  <a:cubicBezTo>
                    <a:pt x="141224" y="63500"/>
                    <a:pt x="127000" y="49276"/>
                    <a:pt x="127000" y="31750"/>
                  </a:cubicBezTo>
                  <a:cubicBezTo>
                    <a:pt x="127000" y="14224"/>
                    <a:pt x="141224" y="0"/>
                    <a:pt x="158750" y="0"/>
                  </a:cubicBezTo>
                  <a:close/>
                  <a:moveTo>
                    <a:pt x="285750" y="0"/>
                  </a:moveTo>
                  <a:lnTo>
                    <a:pt x="349250" y="0"/>
                  </a:lnTo>
                  <a:cubicBezTo>
                    <a:pt x="366776" y="0"/>
                    <a:pt x="381000" y="14224"/>
                    <a:pt x="381000" y="31750"/>
                  </a:cubicBezTo>
                  <a:cubicBezTo>
                    <a:pt x="381000" y="49276"/>
                    <a:pt x="366776" y="63500"/>
                    <a:pt x="349250" y="63500"/>
                  </a:cubicBezTo>
                  <a:lnTo>
                    <a:pt x="285750" y="63500"/>
                  </a:lnTo>
                  <a:cubicBezTo>
                    <a:pt x="268224" y="63500"/>
                    <a:pt x="254000" y="49276"/>
                    <a:pt x="254000" y="31750"/>
                  </a:cubicBezTo>
                  <a:cubicBezTo>
                    <a:pt x="254000" y="14224"/>
                    <a:pt x="268224" y="0"/>
                    <a:pt x="285750" y="0"/>
                  </a:cubicBezTo>
                  <a:close/>
                  <a:moveTo>
                    <a:pt x="412750" y="0"/>
                  </a:moveTo>
                  <a:lnTo>
                    <a:pt x="476250" y="0"/>
                  </a:lnTo>
                  <a:cubicBezTo>
                    <a:pt x="493776" y="0"/>
                    <a:pt x="508000" y="14224"/>
                    <a:pt x="508000" y="31750"/>
                  </a:cubicBezTo>
                  <a:cubicBezTo>
                    <a:pt x="508000" y="49276"/>
                    <a:pt x="493776" y="63500"/>
                    <a:pt x="476250" y="63500"/>
                  </a:cubicBezTo>
                  <a:lnTo>
                    <a:pt x="412750" y="63500"/>
                  </a:lnTo>
                  <a:cubicBezTo>
                    <a:pt x="395224" y="63500"/>
                    <a:pt x="381000" y="49276"/>
                    <a:pt x="381000" y="31750"/>
                  </a:cubicBezTo>
                  <a:cubicBezTo>
                    <a:pt x="381000" y="14224"/>
                    <a:pt x="395224" y="0"/>
                    <a:pt x="412750" y="0"/>
                  </a:cubicBezTo>
                  <a:close/>
                  <a:moveTo>
                    <a:pt x="539750" y="0"/>
                  </a:moveTo>
                  <a:lnTo>
                    <a:pt x="603250" y="0"/>
                  </a:lnTo>
                  <a:cubicBezTo>
                    <a:pt x="620776" y="0"/>
                    <a:pt x="635000" y="14224"/>
                    <a:pt x="635000" y="31750"/>
                  </a:cubicBezTo>
                  <a:cubicBezTo>
                    <a:pt x="635000" y="49276"/>
                    <a:pt x="620776" y="63500"/>
                    <a:pt x="603250" y="63500"/>
                  </a:cubicBezTo>
                  <a:lnTo>
                    <a:pt x="539750" y="63500"/>
                  </a:lnTo>
                  <a:cubicBezTo>
                    <a:pt x="522224" y="63500"/>
                    <a:pt x="508000" y="49276"/>
                    <a:pt x="508000" y="31750"/>
                  </a:cubicBezTo>
                  <a:cubicBezTo>
                    <a:pt x="508000" y="14224"/>
                    <a:pt x="522224" y="0"/>
                    <a:pt x="539750" y="0"/>
                  </a:cubicBezTo>
                  <a:close/>
                  <a:moveTo>
                    <a:pt x="666750" y="0"/>
                  </a:moveTo>
                  <a:lnTo>
                    <a:pt x="730250" y="0"/>
                  </a:lnTo>
                  <a:cubicBezTo>
                    <a:pt x="747776" y="0"/>
                    <a:pt x="762000" y="14224"/>
                    <a:pt x="762000" y="31750"/>
                  </a:cubicBezTo>
                  <a:cubicBezTo>
                    <a:pt x="762000" y="49276"/>
                    <a:pt x="747776" y="63500"/>
                    <a:pt x="730250" y="63500"/>
                  </a:cubicBezTo>
                  <a:lnTo>
                    <a:pt x="666750" y="63500"/>
                  </a:lnTo>
                  <a:cubicBezTo>
                    <a:pt x="649224" y="63500"/>
                    <a:pt x="635000" y="49276"/>
                    <a:pt x="635000" y="31750"/>
                  </a:cubicBezTo>
                  <a:cubicBezTo>
                    <a:pt x="635000" y="14224"/>
                    <a:pt x="649224" y="0"/>
                    <a:pt x="666750" y="0"/>
                  </a:cubicBezTo>
                  <a:close/>
                  <a:moveTo>
                    <a:pt x="793750" y="0"/>
                  </a:moveTo>
                  <a:lnTo>
                    <a:pt x="857250" y="0"/>
                  </a:lnTo>
                  <a:cubicBezTo>
                    <a:pt x="874776" y="0"/>
                    <a:pt x="889000" y="14224"/>
                    <a:pt x="889000" y="31750"/>
                  </a:cubicBezTo>
                  <a:cubicBezTo>
                    <a:pt x="889000" y="49276"/>
                    <a:pt x="874776" y="63500"/>
                    <a:pt x="857250" y="63500"/>
                  </a:cubicBezTo>
                  <a:lnTo>
                    <a:pt x="793750" y="63500"/>
                  </a:lnTo>
                  <a:cubicBezTo>
                    <a:pt x="776224" y="63500"/>
                    <a:pt x="762000" y="49276"/>
                    <a:pt x="762000" y="31750"/>
                  </a:cubicBezTo>
                  <a:cubicBezTo>
                    <a:pt x="762000" y="14224"/>
                    <a:pt x="776224" y="0"/>
                    <a:pt x="793750" y="0"/>
                  </a:cubicBezTo>
                  <a:close/>
                  <a:moveTo>
                    <a:pt x="920750" y="0"/>
                  </a:moveTo>
                  <a:lnTo>
                    <a:pt x="984250" y="0"/>
                  </a:lnTo>
                  <a:cubicBezTo>
                    <a:pt x="1001776" y="0"/>
                    <a:pt x="1016000" y="14224"/>
                    <a:pt x="1016000" y="31750"/>
                  </a:cubicBezTo>
                  <a:cubicBezTo>
                    <a:pt x="1016000" y="49276"/>
                    <a:pt x="1001776" y="63500"/>
                    <a:pt x="984250" y="63500"/>
                  </a:cubicBezTo>
                  <a:lnTo>
                    <a:pt x="920750" y="63500"/>
                  </a:lnTo>
                  <a:cubicBezTo>
                    <a:pt x="903224" y="63500"/>
                    <a:pt x="889000" y="49276"/>
                    <a:pt x="889000" y="31750"/>
                  </a:cubicBezTo>
                  <a:cubicBezTo>
                    <a:pt x="889000" y="14224"/>
                    <a:pt x="903224" y="0"/>
                    <a:pt x="920750" y="0"/>
                  </a:cubicBezTo>
                  <a:close/>
                  <a:moveTo>
                    <a:pt x="1047750" y="0"/>
                  </a:moveTo>
                  <a:lnTo>
                    <a:pt x="1111250" y="0"/>
                  </a:lnTo>
                  <a:cubicBezTo>
                    <a:pt x="1128776" y="0"/>
                    <a:pt x="1143000" y="14224"/>
                    <a:pt x="1143000" y="31750"/>
                  </a:cubicBezTo>
                  <a:cubicBezTo>
                    <a:pt x="1143000" y="49276"/>
                    <a:pt x="1128776" y="63500"/>
                    <a:pt x="1111250" y="63500"/>
                  </a:cubicBezTo>
                  <a:lnTo>
                    <a:pt x="1047750" y="63500"/>
                  </a:lnTo>
                  <a:cubicBezTo>
                    <a:pt x="1030224" y="63500"/>
                    <a:pt x="1016000" y="49276"/>
                    <a:pt x="1016000" y="31750"/>
                  </a:cubicBezTo>
                  <a:cubicBezTo>
                    <a:pt x="1016000" y="14224"/>
                    <a:pt x="1030224" y="0"/>
                    <a:pt x="1047750" y="0"/>
                  </a:cubicBezTo>
                  <a:close/>
                  <a:moveTo>
                    <a:pt x="1174750" y="0"/>
                  </a:moveTo>
                  <a:lnTo>
                    <a:pt x="1238250" y="0"/>
                  </a:lnTo>
                  <a:cubicBezTo>
                    <a:pt x="1255776" y="0"/>
                    <a:pt x="1270000" y="14224"/>
                    <a:pt x="1270000" y="31750"/>
                  </a:cubicBezTo>
                  <a:cubicBezTo>
                    <a:pt x="1270000" y="49276"/>
                    <a:pt x="1255776" y="63500"/>
                    <a:pt x="1238250" y="63500"/>
                  </a:cubicBezTo>
                  <a:lnTo>
                    <a:pt x="1174750" y="63500"/>
                  </a:lnTo>
                  <a:cubicBezTo>
                    <a:pt x="1157224" y="63500"/>
                    <a:pt x="1143000" y="49276"/>
                    <a:pt x="1143000" y="31750"/>
                  </a:cubicBezTo>
                  <a:cubicBezTo>
                    <a:pt x="1143000" y="14224"/>
                    <a:pt x="1157224" y="0"/>
                    <a:pt x="1174750" y="0"/>
                  </a:cubicBezTo>
                  <a:close/>
                  <a:moveTo>
                    <a:pt x="1301750" y="0"/>
                  </a:moveTo>
                  <a:lnTo>
                    <a:pt x="1365250" y="0"/>
                  </a:lnTo>
                  <a:cubicBezTo>
                    <a:pt x="1382776" y="0"/>
                    <a:pt x="1397000" y="14224"/>
                    <a:pt x="1397000" y="31750"/>
                  </a:cubicBezTo>
                  <a:cubicBezTo>
                    <a:pt x="1397000" y="49276"/>
                    <a:pt x="1382776" y="63500"/>
                    <a:pt x="1365250" y="63500"/>
                  </a:cubicBezTo>
                  <a:lnTo>
                    <a:pt x="1301750" y="63500"/>
                  </a:lnTo>
                  <a:cubicBezTo>
                    <a:pt x="1284224" y="63500"/>
                    <a:pt x="1270000" y="49276"/>
                    <a:pt x="1270000" y="31750"/>
                  </a:cubicBezTo>
                  <a:cubicBezTo>
                    <a:pt x="1270000" y="14224"/>
                    <a:pt x="1284224" y="0"/>
                    <a:pt x="1301750" y="0"/>
                  </a:cubicBezTo>
                  <a:close/>
                  <a:moveTo>
                    <a:pt x="1428750" y="0"/>
                  </a:moveTo>
                  <a:lnTo>
                    <a:pt x="1492250" y="0"/>
                  </a:lnTo>
                  <a:cubicBezTo>
                    <a:pt x="1509776" y="0"/>
                    <a:pt x="1524000" y="14224"/>
                    <a:pt x="1524000" y="31750"/>
                  </a:cubicBezTo>
                  <a:cubicBezTo>
                    <a:pt x="1524000" y="49276"/>
                    <a:pt x="1509776" y="63500"/>
                    <a:pt x="1492250" y="63500"/>
                  </a:cubicBezTo>
                  <a:lnTo>
                    <a:pt x="1428750" y="63500"/>
                  </a:lnTo>
                  <a:cubicBezTo>
                    <a:pt x="1411224" y="63500"/>
                    <a:pt x="1397000" y="49276"/>
                    <a:pt x="1397000" y="31750"/>
                  </a:cubicBezTo>
                  <a:cubicBezTo>
                    <a:pt x="1397000" y="14224"/>
                    <a:pt x="1411224" y="0"/>
                    <a:pt x="1428750" y="0"/>
                  </a:cubicBezTo>
                  <a:close/>
                  <a:moveTo>
                    <a:pt x="1555750" y="0"/>
                  </a:moveTo>
                  <a:lnTo>
                    <a:pt x="1619250" y="0"/>
                  </a:lnTo>
                  <a:cubicBezTo>
                    <a:pt x="1636776" y="0"/>
                    <a:pt x="1651000" y="14224"/>
                    <a:pt x="1651000" y="31750"/>
                  </a:cubicBezTo>
                  <a:cubicBezTo>
                    <a:pt x="1651000" y="49276"/>
                    <a:pt x="1636776" y="63500"/>
                    <a:pt x="1619250" y="63500"/>
                  </a:cubicBezTo>
                  <a:lnTo>
                    <a:pt x="1555750" y="63500"/>
                  </a:lnTo>
                  <a:cubicBezTo>
                    <a:pt x="1538224" y="63500"/>
                    <a:pt x="1524000" y="49276"/>
                    <a:pt x="1524000" y="31750"/>
                  </a:cubicBezTo>
                  <a:cubicBezTo>
                    <a:pt x="1524000" y="14224"/>
                    <a:pt x="1538224" y="0"/>
                    <a:pt x="1555750" y="0"/>
                  </a:cubicBezTo>
                  <a:close/>
                  <a:moveTo>
                    <a:pt x="1682750" y="0"/>
                  </a:moveTo>
                  <a:lnTo>
                    <a:pt x="1746250" y="0"/>
                  </a:lnTo>
                  <a:cubicBezTo>
                    <a:pt x="1763776" y="0"/>
                    <a:pt x="1778000" y="14224"/>
                    <a:pt x="1778000" y="31750"/>
                  </a:cubicBezTo>
                  <a:cubicBezTo>
                    <a:pt x="1778000" y="49276"/>
                    <a:pt x="1763776" y="63500"/>
                    <a:pt x="1746250" y="63500"/>
                  </a:cubicBezTo>
                  <a:lnTo>
                    <a:pt x="1682750" y="63500"/>
                  </a:lnTo>
                  <a:cubicBezTo>
                    <a:pt x="1665224" y="63500"/>
                    <a:pt x="1651000" y="49276"/>
                    <a:pt x="1651000" y="31750"/>
                  </a:cubicBezTo>
                  <a:cubicBezTo>
                    <a:pt x="1651000" y="14224"/>
                    <a:pt x="1665224" y="0"/>
                    <a:pt x="1682750" y="0"/>
                  </a:cubicBezTo>
                  <a:close/>
                  <a:moveTo>
                    <a:pt x="1809750" y="0"/>
                  </a:moveTo>
                  <a:lnTo>
                    <a:pt x="1873250" y="0"/>
                  </a:lnTo>
                  <a:cubicBezTo>
                    <a:pt x="1890776" y="0"/>
                    <a:pt x="1905000" y="14224"/>
                    <a:pt x="1905000" y="31750"/>
                  </a:cubicBezTo>
                  <a:cubicBezTo>
                    <a:pt x="1905000" y="49276"/>
                    <a:pt x="1890776" y="63500"/>
                    <a:pt x="1873250" y="63500"/>
                  </a:cubicBezTo>
                  <a:lnTo>
                    <a:pt x="1809750" y="63500"/>
                  </a:lnTo>
                  <a:cubicBezTo>
                    <a:pt x="1792224" y="63500"/>
                    <a:pt x="1778000" y="49276"/>
                    <a:pt x="1778000" y="31750"/>
                  </a:cubicBezTo>
                  <a:cubicBezTo>
                    <a:pt x="1778000" y="14224"/>
                    <a:pt x="1792224" y="0"/>
                    <a:pt x="1809750" y="0"/>
                  </a:cubicBezTo>
                  <a:close/>
                  <a:moveTo>
                    <a:pt x="1936750" y="0"/>
                  </a:moveTo>
                  <a:lnTo>
                    <a:pt x="2000250" y="0"/>
                  </a:lnTo>
                  <a:cubicBezTo>
                    <a:pt x="2017776" y="0"/>
                    <a:pt x="2032000" y="14224"/>
                    <a:pt x="2032000" y="31750"/>
                  </a:cubicBezTo>
                  <a:cubicBezTo>
                    <a:pt x="2032000" y="49276"/>
                    <a:pt x="2017776" y="63500"/>
                    <a:pt x="2000250" y="63500"/>
                  </a:cubicBezTo>
                  <a:lnTo>
                    <a:pt x="1936750" y="63500"/>
                  </a:lnTo>
                  <a:cubicBezTo>
                    <a:pt x="1919224" y="63500"/>
                    <a:pt x="1905000" y="49276"/>
                    <a:pt x="1905000" y="31750"/>
                  </a:cubicBezTo>
                  <a:cubicBezTo>
                    <a:pt x="1905000" y="14224"/>
                    <a:pt x="1919224" y="0"/>
                    <a:pt x="1936750" y="0"/>
                  </a:cubicBezTo>
                  <a:close/>
                  <a:moveTo>
                    <a:pt x="2063750" y="0"/>
                  </a:moveTo>
                  <a:lnTo>
                    <a:pt x="2127250" y="0"/>
                  </a:lnTo>
                  <a:cubicBezTo>
                    <a:pt x="2144776" y="0"/>
                    <a:pt x="2159000" y="14224"/>
                    <a:pt x="2159000" y="31750"/>
                  </a:cubicBezTo>
                  <a:cubicBezTo>
                    <a:pt x="2159000" y="49276"/>
                    <a:pt x="2144776" y="63500"/>
                    <a:pt x="2127250" y="63500"/>
                  </a:cubicBezTo>
                  <a:lnTo>
                    <a:pt x="2063750" y="63500"/>
                  </a:lnTo>
                  <a:cubicBezTo>
                    <a:pt x="2046224" y="63500"/>
                    <a:pt x="2032000" y="49276"/>
                    <a:pt x="2032000" y="31750"/>
                  </a:cubicBezTo>
                  <a:cubicBezTo>
                    <a:pt x="2032000" y="14224"/>
                    <a:pt x="2046224" y="0"/>
                    <a:pt x="2063750" y="0"/>
                  </a:cubicBezTo>
                  <a:close/>
                  <a:moveTo>
                    <a:pt x="2190750" y="0"/>
                  </a:moveTo>
                  <a:lnTo>
                    <a:pt x="2254250" y="0"/>
                  </a:lnTo>
                  <a:cubicBezTo>
                    <a:pt x="2271776" y="0"/>
                    <a:pt x="2286000" y="14224"/>
                    <a:pt x="2286000" y="31750"/>
                  </a:cubicBezTo>
                  <a:cubicBezTo>
                    <a:pt x="2286000" y="49276"/>
                    <a:pt x="2271776" y="63500"/>
                    <a:pt x="2254250" y="63500"/>
                  </a:cubicBezTo>
                  <a:lnTo>
                    <a:pt x="2190750" y="63500"/>
                  </a:lnTo>
                  <a:cubicBezTo>
                    <a:pt x="2173224" y="63500"/>
                    <a:pt x="2159000" y="49276"/>
                    <a:pt x="2159000" y="31750"/>
                  </a:cubicBezTo>
                  <a:cubicBezTo>
                    <a:pt x="2159000" y="14224"/>
                    <a:pt x="2173224" y="0"/>
                    <a:pt x="2190750" y="0"/>
                  </a:cubicBezTo>
                  <a:close/>
                  <a:moveTo>
                    <a:pt x="31750" y="0"/>
                  </a:moveTo>
                  <a:lnTo>
                    <a:pt x="95250" y="0"/>
                  </a:lnTo>
                  <a:cubicBezTo>
                    <a:pt x="112776" y="0"/>
                    <a:pt x="127000" y="14224"/>
                    <a:pt x="127000" y="31750"/>
                  </a:cubicBezTo>
                  <a:cubicBezTo>
                    <a:pt x="127000" y="49276"/>
                    <a:pt x="112776" y="63500"/>
                    <a:pt x="95250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5CE5F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23812" y="1648932"/>
            <a:ext cx="1750405" cy="47625"/>
            <a:chOff x="0" y="0"/>
            <a:chExt cx="2333873" cy="63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86000" cy="63500"/>
            </a:xfrm>
            <a:custGeom>
              <a:avLst/>
              <a:gdLst/>
              <a:ahLst/>
              <a:cxnLst/>
              <a:rect r="r" b="b" t="t" l="l"/>
              <a:pathLst>
                <a:path h="63500" w="2286000">
                  <a:moveTo>
                    <a:pt x="158750" y="0"/>
                  </a:moveTo>
                  <a:lnTo>
                    <a:pt x="222250" y="0"/>
                  </a:lnTo>
                  <a:cubicBezTo>
                    <a:pt x="239776" y="0"/>
                    <a:pt x="254000" y="14224"/>
                    <a:pt x="254000" y="31750"/>
                  </a:cubicBezTo>
                  <a:cubicBezTo>
                    <a:pt x="254000" y="49276"/>
                    <a:pt x="239776" y="63500"/>
                    <a:pt x="222250" y="63500"/>
                  </a:cubicBezTo>
                  <a:lnTo>
                    <a:pt x="158750" y="63500"/>
                  </a:lnTo>
                  <a:cubicBezTo>
                    <a:pt x="141224" y="63500"/>
                    <a:pt x="127000" y="49276"/>
                    <a:pt x="127000" y="31750"/>
                  </a:cubicBezTo>
                  <a:cubicBezTo>
                    <a:pt x="127000" y="14224"/>
                    <a:pt x="141224" y="0"/>
                    <a:pt x="158750" y="0"/>
                  </a:cubicBezTo>
                  <a:close/>
                  <a:moveTo>
                    <a:pt x="285750" y="0"/>
                  </a:moveTo>
                  <a:lnTo>
                    <a:pt x="349250" y="0"/>
                  </a:lnTo>
                  <a:cubicBezTo>
                    <a:pt x="366776" y="0"/>
                    <a:pt x="381000" y="14224"/>
                    <a:pt x="381000" y="31750"/>
                  </a:cubicBezTo>
                  <a:cubicBezTo>
                    <a:pt x="381000" y="49276"/>
                    <a:pt x="366776" y="63500"/>
                    <a:pt x="349250" y="63500"/>
                  </a:cubicBezTo>
                  <a:lnTo>
                    <a:pt x="285750" y="63500"/>
                  </a:lnTo>
                  <a:cubicBezTo>
                    <a:pt x="268224" y="63500"/>
                    <a:pt x="254000" y="49276"/>
                    <a:pt x="254000" y="31750"/>
                  </a:cubicBezTo>
                  <a:cubicBezTo>
                    <a:pt x="254000" y="14224"/>
                    <a:pt x="268224" y="0"/>
                    <a:pt x="285750" y="0"/>
                  </a:cubicBezTo>
                  <a:close/>
                  <a:moveTo>
                    <a:pt x="412750" y="0"/>
                  </a:moveTo>
                  <a:lnTo>
                    <a:pt x="476250" y="0"/>
                  </a:lnTo>
                  <a:cubicBezTo>
                    <a:pt x="493776" y="0"/>
                    <a:pt x="508000" y="14224"/>
                    <a:pt x="508000" y="31750"/>
                  </a:cubicBezTo>
                  <a:cubicBezTo>
                    <a:pt x="508000" y="49276"/>
                    <a:pt x="493776" y="63500"/>
                    <a:pt x="476250" y="63500"/>
                  </a:cubicBezTo>
                  <a:lnTo>
                    <a:pt x="412750" y="63500"/>
                  </a:lnTo>
                  <a:cubicBezTo>
                    <a:pt x="395224" y="63500"/>
                    <a:pt x="381000" y="49276"/>
                    <a:pt x="381000" y="31750"/>
                  </a:cubicBezTo>
                  <a:cubicBezTo>
                    <a:pt x="381000" y="14224"/>
                    <a:pt x="395224" y="0"/>
                    <a:pt x="412750" y="0"/>
                  </a:cubicBezTo>
                  <a:close/>
                  <a:moveTo>
                    <a:pt x="539750" y="0"/>
                  </a:moveTo>
                  <a:lnTo>
                    <a:pt x="603250" y="0"/>
                  </a:lnTo>
                  <a:cubicBezTo>
                    <a:pt x="620776" y="0"/>
                    <a:pt x="635000" y="14224"/>
                    <a:pt x="635000" y="31750"/>
                  </a:cubicBezTo>
                  <a:cubicBezTo>
                    <a:pt x="635000" y="49276"/>
                    <a:pt x="620776" y="63500"/>
                    <a:pt x="603250" y="63500"/>
                  </a:cubicBezTo>
                  <a:lnTo>
                    <a:pt x="539750" y="63500"/>
                  </a:lnTo>
                  <a:cubicBezTo>
                    <a:pt x="522224" y="63500"/>
                    <a:pt x="508000" y="49276"/>
                    <a:pt x="508000" y="31750"/>
                  </a:cubicBezTo>
                  <a:cubicBezTo>
                    <a:pt x="508000" y="14224"/>
                    <a:pt x="522224" y="0"/>
                    <a:pt x="539750" y="0"/>
                  </a:cubicBezTo>
                  <a:close/>
                  <a:moveTo>
                    <a:pt x="666750" y="0"/>
                  </a:moveTo>
                  <a:lnTo>
                    <a:pt x="730250" y="0"/>
                  </a:lnTo>
                  <a:cubicBezTo>
                    <a:pt x="747776" y="0"/>
                    <a:pt x="762000" y="14224"/>
                    <a:pt x="762000" y="31750"/>
                  </a:cubicBezTo>
                  <a:cubicBezTo>
                    <a:pt x="762000" y="49276"/>
                    <a:pt x="747776" y="63500"/>
                    <a:pt x="730250" y="63500"/>
                  </a:cubicBezTo>
                  <a:lnTo>
                    <a:pt x="666750" y="63500"/>
                  </a:lnTo>
                  <a:cubicBezTo>
                    <a:pt x="649224" y="63500"/>
                    <a:pt x="635000" y="49276"/>
                    <a:pt x="635000" y="31750"/>
                  </a:cubicBezTo>
                  <a:cubicBezTo>
                    <a:pt x="635000" y="14224"/>
                    <a:pt x="649224" y="0"/>
                    <a:pt x="666750" y="0"/>
                  </a:cubicBezTo>
                  <a:close/>
                  <a:moveTo>
                    <a:pt x="793750" y="0"/>
                  </a:moveTo>
                  <a:lnTo>
                    <a:pt x="857250" y="0"/>
                  </a:lnTo>
                  <a:cubicBezTo>
                    <a:pt x="874776" y="0"/>
                    <a:pt x="889000" y="14224"/>
                    <a:pt x="889000" y="31750"/>
                  </a:cubicBezTo>
                  <a:cubicBezTo>
                    <a:pt x="889000" y="49276"/>
                    <a:pt x="874776" y="63500"/>
                    <a:pt x="857250" y="63500"/>
                  </a:cubicBezTo>
                  <a:lnTo>
                    <a:pt x="793750" y="63500"/>
                  </a:lnTo>
                  <a:cubicBezTo>
                    <a:pt x="776224" y="63500"/>
                    <a:pt x="762000" y="49276"/>
                    <a:pt x="762000" y="31750"/>
                  </a:cubicBezTo>
                  <a:cubicBezTo>
                    <a:pt x="762000" y="14224"/>
                    <a:pt x="776224" y="0"/>
                    <a:pt x="793750" y="0"/>
                  </a:cubicBezTo>
                  <a:close/>
                  <a:moveTo>
                    <a:pt x="920750" y="0"/>
                  </a:moveTo>
                  <a:lnTo>
                    <a:pt x="984250" y="0"/>
                  </a:lnTo>
                  <a:cubicBezTo>
                    <a:pt x="1001776" y="0"/>
                    <a:pt x="1016000" y="14224"/>
                    <a:pt x="1016000" y="31750"/>
                  </a:cubicBezTo>
                  <a:cubicBezTo>
                    <a:pt x="1016000" y="49276"/>
                    <a:pt x="1001776" y="63500"/>
                    <a:pt x="984250" y="63500"/>
                  </a:cubicBezTo>
                  <a:lnTo>
                    <a:pt x="920750" y="63500"/>
                  </a:lnTo>
                  <a:cubicBezTo>
                    <a:pt x="903224" y="63500"/>
                    <a:pt x="889000" y="49276"/>
                    <a:pt x="889000" y="31750"/>
                  </a:cubicBezTo>
                  <a:cubicBezTo>
                    <a:pt x="889000" y="14224"/>
                    <a:pt x="903224" y="0"/>
                    <a:pt x="920750" y="0"/>
                  </a:cubicBezTo>
                  <a:close/>
                  <a:moveTo>
                    <a:pt x="1047750" y="0"/>
                  </a:moveTo>
                  <a:lnTo>
                    <a:pt x="1111250" y="0"/>
                  </a:lnTo>
                  <a:cubicBezTo>
                    <a:pt x="1128776" y="0"/>
                    <a:pt x="1143000" y="14224"/>
                    <a:pt x="1143000" y="31750"/>
                  </a:cubicBezTo>
                  <a:cubicBezTo>
                    <a:pt x="1143000" y="49276"/>
                    <a:pt x="1128776" y="63500"/>
                    <a:pt x="1111250" y="63500"/>
                  </a:cubicBezTo>
                  <a:lnTo>
                    <a:pt x="1047750" y="63500"/>
                  </a:lnTo>
                  <a:cubicBezTo>
                    <a:pt x="1030224" y="63500"/>
                    <a:pt x="1016000" y="49276"/>
                    <a:pt x="1016000" y="31750"/>
                  </a:cubicBezTo>
                  <a:cubicBezTo>
                    <a:pt x="1016000" y="14224"/>
                    <a:pt x="1030224" y="0"/>
                    <a:pt x="1047750" y="0"/>
                  </a:cubicBezTo>
                  <a:close/>
                  <a:moveTo>
                    <a:pt x="1174750" y="0"/>
                  </a:moveTo>
                  <a:lnTo>
                    <a:pt x="1238250" y="0"/>
                  </a:lnTo>
                  <a:cubicBezTo>
                    <a:pt x="1255776" y="0"/>
                    <a:pt x="1270000" y="14224"/>
                    <a:pt x="1270000" y="31750"/>
                  </a:cubicBezTo>
                  <a:cubicBezTo>
                    <a:pt x="1270000" y="49276"/>
                    <a:pt x="1255776" y="63500"/>
                    <a:pt x="1238250" y="63500"/>
                  </a:cubicBezTo>
                  <a:lnTo>
                    <a:pt x="1174750" y="63500"/>
                  </a:lnTo>
                  <a:cubicBezTo>
                    <a:pt x="1157224" y="63500"/>
                    <a:pt x="1143000" y="49276"/>
                    <a:pt x="1143000" y="31750"/>
                  </a:cubicBezTo>
                  <a:cubicBezTo>
                    <a:pt x="1143000" y="14224"/>
                    <a:pt x="1157224" y="0"/>
                    <a:pt x="1174750" y="0"/>
                  </a:cubicBezTo>
                  <a:close/>
                  <a:moveTo>
                    <a:pt x="1301750" y="0"/>
                  </a:moveTo>
                  <a:lnTo>
                    <a:pt x="1365250" y="0"/>
                  </a:lnTo>
                  <a:cubicBezTo>
                    <a:pt x="1382776" y="0"/>
                    <a:pt x="1397000" y="14224"/>
                    <a:pt x="1397000" y="31750"/>
                  </a:cubicBezTo>
                  <a:cubicBezTo>
                    <a:pt x="1397000" y="49276"/>
                    <a:pt x="1382776" y="63500"/>
                    <a:pt x="1365250" y="63500"/>
                  </a:cubicBezTo>
                  <a:lnTo>
                    <a:pt x="1301750" y="63500"/>
                  </a:lnTo>
                  <a:cubicBezTo>
                    <a:pt x="1284224" y="63500"/>
                    <a:pt x="1270000" y="49276"/>
                    <a:pt x="1270000" y="31750"/>
                  </a:cubicBezTo>
                  <a:cubicBezTo>
                    <a:pt x="1270000" y="14224"/>
                    <a:pt x="1284224" y="0"/>
                    <a:pt x="1301750" y="0"/>
                  </a:cubicBezTo>
                  <a:close/>
                  <a:moveTo>
                    <a:pt x="1428750" y="0"/>
                  </a:moveTo>
                  <a:lnTo>
                    <a:pt x="1492250" y="0"/>
                  </a:lnTo>
                  <a:cubicBezTo>
                    <a:pt x="1509776" y="0"/>
                    <a:pt x="1524000" y="14224"/>
                    <a:pt x="1524000" y="31750"/>
                  </a:cubicBezTo>
                  <a:cubicBezTo>
                    <a:pt x="1524000" y="49276"/>
                    <a:pt x="1509776" y="63500"/>
                    <a:pt x="1492250" y="63500"/>
                  </a:cubicBezTo>
                  <a:lnTo>
                    <a:pt x="1428750" y="63500"/>
                  </a:lnTo>
                  <a:cubicBezTo>
                    <a:pt x="1411224" y="63500"/>
                    <a:pt x="1397000" y="49276"/>
                    <a:pt x="1397000" y="31750"/>
                  </a:cubicBezTo>
                  <a:cubicBezTo>
                    <a:pt x="1397000" y="14224"/>
                    <a:pt x="1411224" y="0"/>
                    <a:pt x="1428750" y="0"/>
                  </a:cubicBezTo>
                  <a:close/>
                  <a:moveTo>
                    <a:pt x="1555750" y="0"/>
                  </a:moveTo>
                  <a:lnTo>
                    <a:pt x="1619250" y="0"/>
                  </a:lnTo>
                  <a:cubicBezTo>
                    <a:pt x="1636776" y="0"/>
                    <a:pt x="1651000" y="14224"/>
                    <a:pt x="1651000" y="31750"/>
                  </a:cubicBezTo>
                  <a:cubicBezTo>
                    <a:pt x="1651000" y="49276"/>
                    <a:pt x="1636776" y="63500"/>
                    <a:pt x="1619250" y="63500"/>
                  </a:cubicBezTo>
                  <a:lnTo>
                    <a:pt x="1555750" y="63500"/>
                  </a:lnTo>
                  <a:cubicBezTo>
                    <a:pt x="1538224" y="63500"/>
                    <a:pt x="1524000" y="49276"/>
                    <a:pt x="1524000" y="31750"/>
                  </a:cubicBezTo>
                  <a:cubicBezTo>
                    <a:pt x="1524000" y="14224"/>
                    <a:pt x="1538224" y="0"/>
                    <a:pt x="1555750" y="0"/>
                  </a:cubicBezTo>
                  <a:close/>
                  <a:moveTo>
                    <a:pt x="1682750" y="0"/>
                  </a:moveTo>
                  <a:lnTo>
                    <a:pt x="1746250" y="0"/>
                  </a:lnTo>
                  <a:cubicBezTo>
                    <a:pt x="1763776" y="0"/>
                    <a:pt x="1778000" y="14224"/>
                    <a:pt x="1778000" y="31750"/>
                  </a:cubicBezTo>
                  <a:cubicBezTo>
                    <a:pt x="1778000" y="49276"/>
                    <a:pt x="1763776" y="63500"/>
                    <a:pt x="1746250" y="63500"/>
                  </a:cubicBezTo>
                  <a:lnTo>
                    <a:pt x="1682750" y="63500"/>
                  </a:lnTo>
                  <a:cubicBezTo>
                    <a:pt x="1665224" y="63500"/>
                    <a:pt x="1651000" y="49276"/>
                    <a:pt x="1651000" y="31750"/>
                  </a:cubicBezTo>
                  <a:cubicBezTo>
                    <a:pt x="1651000" y="14224"/>
                    <a:pt x="1665224" y="0"/>
                    <a:pt x="1682750" y="0"/>
                  </a:cubicBezTo>
                  <a:close/>
                  <a:moveTo>
                    <a:pt x="1809750" y="0"/>
                  </a:moveTo>
                  <a:lnTo>
                    <a:pt x="1873250" y="0"/>
                  </a:lnTo>
                  <a:cubicBezTo>
                    <a:pt x="1890776" y="0"/>
                    <a:pt x="1905000" y="14224"/>
                    <a:pt x="1905000" y="31750"/>
                  </a:cubicBezTo>
                  <a:cubicBezTo>
                    <a:pt x="1905000" y="49276"/>
                    <a:pt x="1890776" y="63500"/>
                    <a:pt x="1873250" y="63500"/>
                  </a:cubicBezTo>
                  <a:lnTo>
                    <a:pt x="1809750" y="63500"/>
                  </a:lnTo>
                  <a:cubicBezTo>
                    <a:pt x="1792224" y="63500"/>
                    <a:pt x="1778000" y="49276"/>
                    <a:pt x="1778000" y="31750"/>
                  </a:cubicBezTo>
                  <a:cubicBezTo>
                    <a:pt x="1778000" y="14224"/>
                    <a:pt x="1792224" y="0"/>
                    <a:pt x="1809750" y="0"/>
                  </a:cubicBezTo>
                  <a:close/>
                  <a:moveTo>
                    <a:pt x="1936750" y="0"/>
                  </a:moveTo>
                  <a:lnTo>
                    <a:pt x="2000250" y="0"/>
                  </a:lnTo>
                  <a:cubicBezTo>
                    <a:pt x="2017776" y="0"/>
                    <a:pt x="2032000" y="14224"/>
                    <a:pt x="2032000" y="31750"/>
                  </a:cubicBezTo>
                  <a:cubicBezTo>
                    <a:pt x="2032000" y="49276"/>
                    <a:pt x="2017776" y="63500"/>
                    <a:pt x="2000250" y="63500"/>
                  </a:cubicBezTo>
                  <a:lnTo>
                    <a:pt x="1936750" y="63500"/>
                  </a:lnTo>
                  <a:cubicBezTo>
                    <a:pt x="1919224" y="63500"/>
                    <a:pt x="1905000" y="49276"/>
                    <a:pt x="1905000" y="31750"/>
                  </a:cubicBezTo>
                  <a:cubicBezTo>
                    <a:pt x="1905000" y="14224"/>
                    <a:pt x="1919224" y="0"/>
                    <a:pt x="1936750" y="0"/>
                  </a:cubicBezTo>
                  <a:close/>
                  <a:moveTo>
                    <a:pt x="2063750" y="0"/>
                  </a:moveTo>
                  <a:lnTo>
                    <a:pt x="2127250" y="0"/>
                  </a:lnTo>
                  <a:cubicBezTo>
                    <a:pt x="2144776" y="0"/>
                    <a:pt x="2159000" y="14224"/>
                    <a:pt x="2159000" y="31750"/>
                  </a:cubicBezTo>
                  <a:cubicBezTo>
                    <a:pt x="2159000" y="49276"/>
                    <a:pt x="2144776" y="63500"/>
                    <a:pt x="2127250" y="63500"/>
                  </a:cubicBezTo>
                  <a:lnTo>
                    <a:pt x="2063750" y="63500"/>
                  </a:lnTo>
                  <a:cubicBezTo>
                    <a:pt x="2046224" y="63500"/>
                    <a:pt x="2032000" y="49276"/>
                    <a:pt x="2032000" y="31750"/>
                  </a:cubicBezTo>
                  <a:cubicBezTo>
                    <a:pt x="2032000" y="14224"/>
                    <a:pt x="2046224" y="0"/>
                    <a:pt x="2063750" y="0"/>
                  </a:cubicBezTo>
                  <a:close/>
                  <a:moveTo>
                    <a:pt x="2190750" y="0"/>
                  </a:moveTo>
                  <a:lnTo>
                    <a:pt x="2254250" y="0"/>
                  </a:lnTo>
                  <a:cubicBezTo>
                    <a:pt x="2271776" y="0"/>
                    <a:pt x="2286000" y="14224"/>
                    <a:pt x="2286000" y="31750"/>
                  </a:cubicBezTo>
                  <a:cubicBezTo>
                    <a:pt x="2286000" y="49276"/>
                    <a:pt x="2271776" y="63500"/>
                    <a:pt x="2254250" y="63500"/>
                  </a:cubicBezTo>
                  <a:lnTo>
                    <a:pt x="2190750" y="63500"/>
                  </a:lnTo>
                  <a:cubicBezTo>
                    <a:pt x="2173224" y="63500"/>
                    <a:pt x="2159000" y="49276"/>
                    <a:pt x="2159000" y="31750"/>
                  </a:cubicBezTo>
                  <a:cubicBezTo>
                    <a:pt x="2159000" y="14224"/>
                    <a:pt x="2173224" y="0"/>
                    <a:pt x="2190750" y="0"/>
                  </a:cubicBezTo>
                  <a:close/>
                  <a:moveTo>
                    <a:pt x="31750" y="0"/>
                  </a:moveTo>
                  <a:lnTo>
                    <a:pt x="95250" y="0"/>
                  </a:lnTo>
                  <a:cubicBezTo>
                    <a:pt x="112776" y="0"/>
                    <a:pt x="127000" y="14224"/>
                    <a:pt x="127000" y="31750"/>
                  </a:cubicBezTo>
                  <a:cubicBezTo>
                    <a:pt x="127000" y="49276"/>
                    <a:pt x="112776" y="63500"/>
                    <a:pt x="95250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5CE5F8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40628" y="2705596"/>
            <a:ext cx="13657599" cy="4165568"/>
            <a:chOff x="0" y="0"/>
            <a:chExt cx="18210132" cy="55540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210149" cy="5554091"/>
            </a:xfrm>
            <a:custGeom>
              <a:avLst/>
              <a:gdLst/>
              <a:ahLst/>
              <a:cxnLst/>
              <a:rect r="r" b="b" t="t" l="l"/>
              <a:pathLst>
                <a:path h="5554091" w="18210149">
                  <a:moveTo>
                    <a:pt x="0" y="0"/>
                  </a:moveTo>
                  <a:lnTo>
                    <a:pt x="18210149" y="0"/>
                  </a:lnTo>
                  <a:lnTo>
                    <a:pt x="18210149" y="5554091"/>
                  </a:lnTo>
                  <a:lnTo>
                    <a:pt x="0" y="5554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86" r="0" b="-186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286000" y="4143375"/>
            <a:ext cx="2388689" cy="105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4"/>
              </a:lnSpc>
            </a:pPr>
            <a:r>
              <a:rPr lang="en-US" sz="2600" spc="67">
                <a:solidFill>
                  <a:srgbClr val="000000"/>
                </a:solidFill>
                <a:latin typeface="Verdana Pro Bold"/>
              </a:rPr>
              <a:t>Pre-trained</a:t>
            </a:r>
          </a:p>
          <a:p>
            <a:pPr algn="ctr">
              <a:lnSpc>
                <a:spcPts val="4004"/>
              </a:lnSpc>
            </a:pPr>
            <a:r>
              <a:rPr lang="en-US" sz="2600" spc="67">
                <a:solidFill>
                  <a:srgbClr val="000000"/>
                </a:solidFill>
                <a:latin typeface="Verdana Pro Bold"/>
              </a:rPr>
              <a:t>Model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562600" y="4371975"/>
            <a:ext cx="2388689" cy="53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4"/>
              </a:lnSpc>
            </a:pPr>
            <a:r>
              <a:rPr lang="en-US" sz="2600" spc="67">
                <a:solidFill>
                  <a:srgbClr val="000000"/>
                </a:solidFill>
                <a:latin typeface="Verdana Pro Bold"/>
              </a:rPr>
              <a:t>Flatten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39200" y="4143375"/>
            <a:ext cx="2388689" cy="106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4"/>
              </a:lnSpc>
            </a:pPr>
            <a:r>
              <a:rPr lang="en-US" sz="2600" spc="67">
                <a:solidFill>
                  <a:srgbClr val="000000"/>
                </a:solidFill>
                <a:latin typeface="Verdana Pro Bold"/>
              </a:rPr>
              <a:t>Dropout</a:t>
            </a:r>
          </a:p>
          <a:p>
            <a:pPr algn="ctr">
              <a:lnSpc>
                <a:spcPts val="4004"/>
              </a:lnSpc>
            </a:pPr>
            <a:r>
              <a:rPr lang="en-US" sz="2600" spc="67">
                <a:solidFill>
                  <a:srgbClr val="000000"/>
                </a:solidFill>
                <a:latin typeface="Verdana Pro Bold"/>
              </a:rPr>
              <a:t>(0.3)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05901" y="4168266"/>
            <a:ext cx="2388689" cy="106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4"/>
              </a:lnSpc>
            </a:pPr>
            <a:r>
              <a:rPr lang="en-US" sz="2600" spc="67">
                <a:solidFill>
                  <a:srgbClr val="000000"/>
                </a:solidFill>
                <a:latin typeface="Verdana Pro Bold"/>
              </a:rPr>
              <a:t>Dense</a:t>
            </a:r>
          </a:p>
          <a:p>
            <a:pPr algn="ctr">
              <a:lnSpc>
                <a:spcPts val="4004"/>
              </a:lnSpc>
            </a:pPr>
            <a:r>
              <a:rPr lang="en-US" sz="2600" spc="67">
                <a:solidFill>
                  <a:srgbClr val="000000"/>
                </a:solidFill>
                <a:latin typeface="Verdana Pro Bold"/>
              </a:rPr>
              <a:t>(256, relu)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4274134" y="6359557"/>
            <a:ext cx="13657599" cy="4165568"/>
            <a:chOff x="0" y="0"/>
            <a:chExt cx="18210132" cy="555409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210149" cy="5554091"/>
            </a:xfrm>
            <a:custGeom>
              <a:avLst/>
              <a:gdLst/>
              <a:ahLst/>
              <a:cxnLst/>
              <a:rect r="r" b="b" t="t" l="l"/>
              <a:pathLst>
                <a:path h="5554091" w="18210149">
                  <a:moveTo>
                    <a:pt x="0" y="0"/>
                  </a:moveTo>
                  <a:lnTo>
                    <a:pt x="18210149" y="0"/>
                  </a:lnTo>
                  <a:lnTo>
                    <a:pt x="18210149" y="5554091"/>
                  </a:lnTo>
                  <a:lnTo>
                    <a:pt x="0" y="5554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86" r="0" b="-186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5194524" y="6359557"/>
            <a:ext cx="13657599" cy="4165568"/>
            <a:chOff x="0" y="0"/>
            <a:chExt cx="18210132" cy="555409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8210149" cy="5554091"/>
            </a:xfrm>
            <a:custGeom>
              <a:avLst/>
              <a:gdLst/>
              <a:ahLst/>
              <a:cxnLst/>
              <a:rect r="r" b="b" t="t" l="l"/>
              <a:pathLst>
                <a:path h="5554091" w="18210149">
                  <a:moveTo>
                    <a:pt x="0" y="0"/>
                  </a:moveTo>
                  <a:lnTo>
                    <a:pt x="18210149" y="0"/>
                  </a:lnTo>
                  <a:lnTo>
                    <a:pt x="18210149" y="5554091"/>
                  </a:lnTo>
                  <a:lnTo>
                    <a:pt x="0" y="5554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86" r="0" b="-186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4876800" y="7724775"/>
            <a:ext cx="3798549" cy="106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4"/>
              </a:lnSpc>
            </a:pPr>
            <a:r>
              <a:rPr lang="en-US" sz="2600" spc="67">
                <a:solidFill>
                  <a:srgbClr val="000000"/>
                </a:solidFill>
                <a:latin typeface="Verdana Pro Bold"/>
              </a:rPr>
              <a:t>Batch</a:t>
            </a:r>
          </a:p>
          <a:p>
            <a:pPr algn="ctr">
              <a:lnSpc>
                <a:spcPts val="4004"/>
              </a:lnSpc>
            </a:pPr>
            <a:r>
              <a:rPr lang="en-US" sz="2600" spc="67">
                <a:solidFill>
                  <a:srgbClr val="000000"/>
                </a:solidFill>
                <a:latin typeface="Verdana Pro Bold"/>
              </a:rPr>
              <a:t>Normalization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96815" y="7822227"/>
            <a:ext cx="2731695" cy="106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4"/>
              </a:lnSpc>
            </a:pPr>
            <a:r>
              <a:rPr lang="en-US" sz="2600" spc="67">
                <a:solidFill>
                  <a:srgbClr val="000000"/>
                </a:solidFill>
                <a:latin typeface="Verdana Pro Bold"/>
              </a:rPr>
              <a:t>Dense</a:t>
            </a:r>
          </a:p>
          <a:p>
            <a:pPr algn="ctr">
              <a:lnSpc>
                <a:spcPts val="4004"/>
              </a:lnSpc>
            </a:pPr>
            <a:r>
              <a:rPr lang="en-US" sz="2600" spc="67">
                <a:solidFill>
                  <a:srgbClr val="000000"/>
                </a:solidFill>
                <a:latin typeface="Verdana Pro Bold"/>
              </a:rPr>
              <a:t>(4, softmax)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96400" y="7800975"/>
            <a:ext cx="2388689" cy="106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4"/>
              </a:lnSpc>
            </a:pPr>
            <a:r>
              <a:rPr lang="en-US" sz="2600" spc="67">
                <a:solidFill>
                  <a:srgbClr val="000000"/>
                </a:solidFill>
                <a:latin typeface="Verdana Pro Bold"/>
              </a:rPr>
              <a:t>Dropout</a:t>
            </a:r>
          </a:p>
          <a:p>
            <a:pPr algn="ctr">
              <a:lnSpc>
                <a:spcPts val="4004"/>
              </a:lnSpc>
            </a:pPr>
            <a:r>
              <a:rPr lang="en-US" sz="2600" spc="67">
                <a:solidFill>
                  <a:srgbClr val="000000"/>
                </a:solidFill>
                <a:latin typeface="Verdana Pro Bold"/>
              </a:rPr>
              <a:t>(0.3)</a:t>
            </a:r>
          </a:p>
        </p:txBody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71271" y="-3708211"/>
            <a:ext cx="10008973" cy="8229600"/>
            <a:chOff x="0" y="0"/>
            <a:chExt cx="13345297" cy="1097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" r="0" b="-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811039" y="4636180"/>
            <a:ext cx="10008973" cy="8229600"/>
            <a:chOff x="0" y="0"/>
            <a:chExt cx="13345297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" r="0" b="-9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427741" y="1547157"/>
            <a:ext cx="9610678" cy="772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FFFFFF"/>
                </a:solidFill>
                <a:latin typeface="Computer Says No"/>
              </a:rPr>
              <a:t>TRAIN, VALIDATE &amp; TEST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39460" y="406589"/>
            <a:ext cx="2113329" cy="2113329"/>
            <a:chOff x="0" y="0"/>
            <a:chExt cx="2817772" cy="28177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44628" y="1501873"/>
            <a:ext cx="1305836" cy="772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40B8F5"/>
                </a:solidFill>
                <a:latin typeface="Computer Says No"/>
              </a:rPr>
              <a:t>03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691604" y="1530420"/>
            <a:ext cx="1750405" cy="47625"/>
            <a:chOff x="0" y="0"/>
            <a:chExt cx="2333873" cy="63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54961" cy="84709"/>
            </a:xfrm>
            <a:custGeom>
              <a:avLst/>
              <a:gdLst/>
              <a:ahLst/>
              <a:cxnLst/>
              <a:rect r="r" b="b" t="t" l="l"/>
              <a:pathLst>
                <a:path h="84709" w="2354961">
                  <a:moveTo>
                    <a:pt x="211709" y="0"/>
                  </a:moveTo>
                  <a:lnTo>
                    <a:pt x="296418" y="0"/>
                  </a:lnTo>
                  <a:cubicBezTo>
                    <a:pt x="319786" y="0"/>
                    <a:pt x="338709" y="18923"/>
                    <a:pt x="338709" y="42291"/>
                  </a:cubicBezTo>
                  <a:cubicBezTo>
                    <a:pt x="338709" y="65659"/>
                    <a:pt x="319786" y="84582"/>
                    <a:pt x="296418" y="84582"/>
                  </a:cubicBezTo>
                  <a:lnTo>
                    <a:pt x="211709" y="84582"/>
                  </a:lnTo>
                  <a:cubicBezTo>
                    <a:pt x="188341" y="84582"/>
                    <a:pt x="169418" y="65659"/>
                    <a:pt x="169418" y="42291"/>
                  </a:cubicBezTo>
                  <a:cubicBezTo>
                    <a:pt x="169418" y="18923"/>
                    <a:pt x="188341" y="0"/>
                    <a:pt x="211709" y="0"/>
                  </a:cubicBezTo>
                  <a:close/>
                  <a:moveTo>
                    <a:pt x="381000" y="0"/>
                  </a:moveTo>
                  <a:lnTo>
                    <a:pt x="465709" y="0"/>
                  </a:lnTo>
                  <a:cubicBezTo>
                    <a:pt x="489077" y="0"/>
                    <a:pt x="508000" y="18923"/>
                    <a:pt x="508000" y="42291"/>
                  </a:cubicBezTo>
                  <a:cubicBezTo>
                    <a:pt x="508000" y="65659"/>
                    <a:pt x="489077" y="84582"/>
                    <a:pt x="465709" y="84582"/>
                  </a:cubicBezTo>
                  <a:lnTo>
                    <a:pt x="381000" y="84582"/>
                  </a:lnTo>
                  <a:cubicBezTo>
                    <a:pt x="357632" y="84582"/>
                    <a:pt x="338709" y="65659"/>
                    <a:pt x="338709" y="42291"/>
                  </a:cubicBezTo>
                  <a:cubicBezTo>
                    <a:pt x="338709" y="18923"/>
                    <a:pt x="357632" y="0"/>
                    <a:pt x="381000" y="0"/>
                  </a:cubicBezTo>
                  <a:close/>
                  <a:moveTo>
                    <a:pt x="550291" y="0"/>
                  </a:moveTo>
                  <a:lnTo>
                    <a:pt x="635000" y="0"/>
                  </a:lnTo>
                  <a:cubicBezTo>
                    <a:pt x="658368" y="0"/>
                    <a:pt x="677291" y="18923"/>
                    <a:pt x="677291" y="42291"/>
                  </a:cubicBezTo>
                  <a:cubicBezTo>
                    <a:pt x="677291" y="65659"/>
                    <a:pt x="658368" y="84709"/>
                    <a:pt x="635000" y="84709"/>
                  </a:cubicBezTo>
                  <a:lnTo>
                    <a:pt x="550291" y="84709"/>
                  </a:lnTo>
                  <a:cubicBezTo>
                    <a:pt x="526923" y="84709"/>
                    <a:pt x="508000" y="65659"/>
                    <a:pt x="508000" y="42291"/>
                  </a:cubicBezTo>
                  <a:cubicBezTo>
                    <a:pt x="508000" y="18923"/>
                    <a:pt x="526923" y="0"/>
                    <a:pt x="550291" y="0"/>
                  </a:cubicBezTo>
                  <a:close/>
                  <a:moveTo>
                    <a:pt x="719709" y="0"/>
                  </a:moveTo>
                  <a:lnTo>
                    <a:pt x="804418" y="0"/>
                  </a:lnTo>
                  <a:cubicBezTo>
                    <a:pt x="827786" y="0"/>
                    <a:pt x="846709" y="18923"/>
                    <a:pt x="846709" y="42291"/>
                  </a:cubicBezTo>
                  <a:cubicBezTo>
                    <a:pt x="846709" y="65659"/>
                    <a:pt x="827786" y="84582"/>
                    <a:pt x="804418" y="84582"/>
                  </a:cubicBezTo>
                  <a:lnTo>
                    <a:pt x="719709" y="84582"/>
                  </a:lnTo>
                  <a:cubicBezTo>
                    <a:pt x="696341" y="84582"/>
                    <a:pt x="677418" y="65659"/>
                    <a:pt x="677418" y="42291"/>
                  </a:cubicBezTo>
                  <a:cubicBezTo>
                    <a:pt x="677418" y="18923"/>
                    <a:pt x="696341" y="0"/>
                    <a:pt x="719709" y="0"/>
                  </a:cubicBezTo>
                  <a:close/>
                  <a:moveTo>
                    <a:pt x="889000" y="0"/>
                  </a:moveTo>
                  <a:lnTo>
                    <a:pt x="973709" y="0"/>
                  </a:lnTo>
                  <a:cubicBezTo>
                    <a:pt x="997077" y="0"/>
                    <a:pt x="1016000" y="18923"/>
                    <a:pt x="1016000" y="42291"/>
                  </a:cubicBezTo>
                  <a:cubicBezTo>
                    <a:pt x="1016000" y="65659"/>
                    <a:pt x="997077" y="84582"/>
                    <a:pt x="973709" y="84582"/>
                  </a:cubicBezTo>
                  <a:lnTo>
                    <a:pt x="889000" y="84582"/>
                  </a:lnTo>
                  <a:cubicBezTo>
                    <a:pt x="865632" y="84582"/>
                    <a:pt x="846709" y="65659"/>
                    <a:pt x="846709" y="42291"/>
                  </a:cubicBezTo>
                  <a:cubicBezTo>
                    <a:pt x="846709" y="18923"/>
                    <a:pt x="865632" y="0"/>
                    <a:pt x="889000" y="0"/>
                  </a:cubicBezTo>
                  <a:close/>
                  <a:moveTo>
                    <a:pt x="1058291" y="0"/>
                  </a:moveTo>
                  <a:lnTo>
                    <a:pt x="1143000" y="0"/>
                  </a:lnTo>
                  <a:cubicBezTo>
                    <a:pt x="1166368" y="0"/>
                    <a:pt x="1185291" y="18923"/>
                    <a:pt x="1185291" y="42291"/>
                  </a:cubicBezTo>
                  <a:cubicBezTo>
                    <a:pt x="1185291" y="65659"/>
                    <a:pt x="1166368" y="84709"/>
                    <a:pt x="1143000" y="84709"/>
                  </a:cubicBezTo>
                  <a:lnTo>
                    <a:pt x="1058291" y="84709"/>
                  </a:lnTo>
                  <a:cubicBezTo>
                    <a:pt x="1034923" y="84709"/>
                    <a:pt x="1016000" y="65659"/>
                    <a:pt x="1016000" y="42291"/>
                  </a:cubicBezTo>
                  <a:cubicBezTo>
                    <a:pt x="1016000" y="18923"/>
                    <a:pt x="1034923" y="0"/>
                    <a:pt x="1058291" y="0"/>
                  </a:cubicBezTo>
                  <a:close/>
                  <a:moveTo>
                    <a:pt x="1227709" y="0"/>
                  </a:moveTo>
                  <a:lnTo>
                    <a:pt x="1312418" y="0"/>
                  </a:lnTo>
                  <a:cubicBezTo>
                    <a:pt x="1335786" y="0"/>
                    <a:pt x="1354709" y="18923"/>
                    <a:pt x="1354709" y="42291"/>
                  </a:cubicBezTo>
                  <a:cubicBezTo>
                    <a:pt x="1354709" y="65659"/>
                    <a:pt x="1335786" y="84582"/>
                    <a:pt x="1312418" y="84582"/>
                  </a:cubicBezTo>
                  <a:lnTo>
                    <a:pt x="1227709" y="84582"/>
                  </a:lnTo>
                  <a:cubicBezTo>
                    <a:pt x="1204341" y="84582"/>
                    <a:pt x="1185418" y="65659"/>
                    <a:pt x="1185418" y="42291"/>
                  </a:cubicBezTo>
                  <a:cubicBezTo>
                    <a:pt x="1185418" y="18923"/>
                    <a:pt x="1204341" y="0"/>
                    <a:pt x="1227709" y="0"/>
                  </a:cubicBezTo>
                  <a:close/>
                  <a:moveTo>
                    <a:pt x="1397000" y="0"/>
                  </a:moveTo>
                  <a:lnTo>
                    <a:pt x="1481709" y="0"/>
                  </a:lnTo>
                  <a:cubicBezTo>
                    <a:pt x="1505077" y="0"/>
                    <a:pt x="1524000" y="18923"/>
                    <a:pt x="1524000" y="42291"/>
                  </a:cubicBezTo>
                  <a:cubicBezTo>
                    <a:pt x="1524000" y="65659"/>
                    <a:pt x="1505077" y="84582"/>
                    <a:pt x="1481709" y="84582"/>
                  </a:cubicBezTo>
                  <a:lnTo>
                    <a:pt x="1397000" y="84582"/>
                  </a:lnTo>
                  <a:cubicBezTo>
                    <a:pt x="1373632" y="84582"/>
                    <a:pt x="1354709" y="65659"/>
                    <a:pt x="1354709" y="42291"/>
                  </a:cubicBezTo>
                  <a:cubicBezTo>
                    <a:pt x="1354709" y="18923"/>
                    <a:pt x="1373632" y="0"/>
                    <a:pt x="1397000" y="0"/>
                  </a:cubicBezTo>
                  <a:close/>
                  <a:moveTo>
                    <a:pt x="1566291" y="0"/>
                  </a:moveTo>
                  <a:lnTo>
                    <a:pt x="1651000" y="0"/>
                  </a:lnTo>
                  <a:cubicBezTo>
                    <a:pt x="1674368" y="0"/>
                    <a:pt x="1693291" y="18923"/>
                    <a:pt x="1693291" y="42291"/>
                  </a:cubicBezTo>
                  <a:cubicBezTo>
                    <a:pt x="1693291" y="65659"/>
                    <a:pt x="1674368" y="84709"/>
                    <a:pt x="1651000" y="84709"/>
                  </a:cubicBezTo>
                  <a:lnTo>
                    <a:pt x="1566291" y="84709"/>
                  </a:lnTo>
                  <a:cubicBezTo>
                    <a:pt x="1542923" y="84709"/>
                    <a:pt x="1524000" y="65786"/>
                    <a:pt x="1524000" y="42418"/>
                  </a:cubicBezTo>
                  <a:cubicBezTo>
                    <a:pt x="1524000" y="19050"/>
                    <a:pt x="1542923" y="0"/>
                    <a:pt x="1566291" y="0"/>
                  </a:cubicBezTo>
                  <a:close/>
                  <a:moveTo>
                    <a:pt x="1735582" y="0"/>
                  </a:moveTo>
                  <a:lnTo>
                    <a:pt x="1820291" y="0"/>
                  </a:lnTo>
                  <a:cubicBezTo>
                    <a:pt x="1843659" y="0"/>
                    <a:pt x="1862582" y="18923"/>
                    <a:pt x="1862582" y="42291"/>
                  </a:cubicBezTo>
                  <a:cubicBezTo>
                    <a:pt x="1862582" y="65659"/>
                    <a:pt x="1843659" y="84582"/>
                    <a:pt x="1820291" y="84582"/>
                  </a:cubicBezTo>
                  <a:lnTo>
                    <a:pt x="1735582" y="84582"/>
                  </a:lnTo>
                  <a:cubicBezTo>
                    <a:pt x="1712214" y="84582"/>
                    <a:pt x="1693291" y="65659"/>
                    <a:pt x="1693291" y="42291"/>
                  </a:cubicBezTo>
                  <a:cubicBezTo>
                    <a:pt x="1693291" y="18923"/>
                    <a:pt x="1712341" y="0"/>
                    <a:pt x="1735709" y="0"/>
                  </a:cubicBezTo>
                  <a:close/>
                  <a:moveTo>
                    <a:pt x="1905000" y="0"/>
                  </a:moveTo>
                  <a:lnTo>
                    <a:pt x="1989709" y="0"/>
                  </a:lnTo>
                  <a:cubicBezTo>
                    <a:pt x="2013077" y="0"/>
                    <a:pt x="2032000" y="18923"/>
                    <a:pt x="2032000" y="42291"/>
                  </a:cubicBezTo>
                  <a:cubicBezTo>
                    <a:pt x="2032000" y="65659"/>
                    <a:pt x="2013077" y="84582"/>
                    <a:pt x="1989709" y="84582"/>
                  </a:cubicBezTo>
                  <a:lnTo>
                    <a:pt x="1905000" y="84582"/>
                  </a:lnTo>
                  <a:cubicBezTo>
                    <a:pt x="1881632" y="84582"/>
                    <a:pt x="1862709" y="65659"/>
                    <a:pt x="1862709" y="42291"/>
                  </a:cubicBezTo>
                  <a:cubicBezTo>
                    <a:pt x="1862709" y="18923"/>
                    <a:pt x="1881632" y="0"/>
                    <a:pt x="1905000" y="0"/>
                  </a:cubicBezTo>
                  <a:close/>
                  <a:moveTo>
                    <a:pt x="2074291" y="0"/>
                  </a:moveTo>
                  <a:lnTo>
                    <a:pt x="2159000" y="0"/>
                  </a:lnTo>
                  <a:cubicBezTo>
                    <a:pt x="2182368" y="0"/>
                    <a:pt x="2201291" y="18923"/>
                    <a:pt x="2201291" y="42291"/>
                  </a:cubicBezTo>
                  <a:cubicBezTo>
                    <a:pt x="2201291" y="65659"/>
                    <a:pt x="2182368" y="84709"/>
                    <a:pt x="2159000" y="84709"/>
                  </a:cubicBezTo>
                  <a:lnTo>
                    <a:pt x="2074291" y="84709"/>
                  </a:lnTo>
                  <a:cubicBezTo>
                    <a:pt x="2050923" y="84709"/>
                    <a:pt x="2032000" y="65786"/>
                    <a:pt x="2032000" y="42418"/>
                  </a:cubicBezTo>
                  <a:cubicBezTo>
                    <a:pt x="2032000" y="19050"/>
                    <a:pt x="2050923" y="0"/>
                    <a:pt x="2074291" y="0"/>
                  </a:cubicBezTo>
                  <a:close/>
                  <a:moveTo>
                    <a:pt x="2243582" y="0"/>
                  </a:moveTo>
                  <a:lnTo>
                    <a:pt x="2312670" y="0"/>
                  </a:lnTo>
                  <a:cubicBezTo>
                    <a:pt x="2336038" y="0"/>
                    <a:pt x="2354961" y="18923"/>
                    <a:pt x="2354961" y="42291"/>
                  </a:cubicBezTo>
                  <a:cubicBezTo>
                    <a:pt x="2354961" y="65659"/>
                    <a:pt x="2336038" y="84582"/>
                    <a:pt x="2312670" y="84582"/>
                  </a:cubicBezTo>
                  <a:lnTo>
                    <a:pt x="2243582" y="84582"/>
                  </a:lnTo>
                  <a:cubicBezTo>
                    <a:pt x="2220214" y="84582"/>
                    <a:pt x="2201291" y="65659"/>
                    <a:pt x="2201291" y="42291"/>
                  </a:cubicBezTo>
                  <a:cubicBezTo>
                    <a:pt x="2201291" y="18923"/>
                    <a:pt x="2220341" y="0"/>
                    <a:pt x="2243709" y="0"/>
                  </a:cubicBezTo>
                  <a:close/>
                  <a:moveTo>
                    <a:pt x="42291" y="0"/>
                  </a:moveTo>
                  <a:lnTo>
                    <a:pt x="127000" y="0"/>
                  </a:lnTo>
                  <a:cubicBezTo>
                    <a:pt x="150368" y="0"/>
                    <a:pt x="169291" y="18923"/>
                    <a:pt x="169291" y="42291"/>
                  </a:cubicBezTo>
                  <a:cubicBezTo>
                    <a:pt x="169291" y="65659"/>
                    <a:pt x="150368" y="84709"/>
                    <a:pt x="127000" y="84709"/>
                  </a:cubicBezTo>
                  <a:lnTo>
                    <a:pt x="42291" y="84709"/>
                  </a:lnTo>
                  <a:cubicBezTo>
                    <a:pt x="18923" y="84709"/>
                    <a:pt x="0" y="65659"/>
                    <a:pt x="0" y="42291"/>
                  </a:cubicBezTo>
                  <a:cubicBezTo>
                    <a:pt x="0" y="18923"/>
                    <a:pt x="18923" y="0"/>
                    <a:pt x="42291" y="0"/>
                  </a:cubicBezTo>
                  <a:close/>
                </a:path>
              </a:pathLst>
            </a:custGeom>
            <a:solidFill>
              <a:srgbClr val="5CE5F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1087132" y="1463254"/>
            <a:ext cx="1750405" cy="47625"/>
            <a:chOff x="0" y="0"/>
            <a:chExt cx="2333873" cy="63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4961" cy="84709"/>
            </a:xfrm>
            <a:custGeom>
              <a:avLst/>
              <a:gdLst/>
              <a:ahLst/>
              <a:cxnLst/>
              <a:rect r="r" b="b" t="t" l="l"/>
              <a:pathLst>
                <a:path h="84709" w="2354961">
                  <a:moveTo>
                    <a:pt x="211709" y="0"/>
                  </a:moveTo>
                  <a:lnTo>
                    <a:pt x="296418" y="0"/>
                  </a:lnTo>
                  <a:cubicBezTo>
                    <a:pt x="319786" y="0"/>
                    <a:pt x="338709" y="18923"/>
                    <a:pt x="338709" y="42291"/>
                  </a:cubicBezTo>
                  <a:cubicBezTo>
                    <a:pt x="338709" y="65659"/>
                    <a:pt x="319786" y="84582"/>
                    <a:pt x="296418" y="84582"/>
                  </a:cubicBezTo>
                  <a:lnTo>
                    <a:pt x="211709" y="84582"/>
                  </a:lnTo>
                  <a:cubicBezTo>
                    <a:pt x="188341" y="84582"/>
                    <a:pt x="169418" y="65659"/>
                    <a:pt x="169418" y="42291"/>
                  </a:cubicBezTo>
                  <a:cubicBezTo>
                    <a:pt x="169418" y="18923"/>
                    <a:pt x="188341" y="0"/>
                    <a:pt x="211709" y="0"/>
                  </a:cubicBezTo>
                  <a:close/>
                  <a:moveTo>
                    <a:pt x="381000" y="0"/>
                  </a:moveTo>
                  <a:lnTo>
                    <a:pt x="465709" y="0"/>
                  </a:lnTo>
                  <a:cubicBezTo>
                    <a:pt x="489077" y="0"/>
                    <a:pt x="508000" y="18923"/>
                    <a:pt x="508000" y="42291"/>
                  </a:cubicBezTo>
                  <a:cubicBezTo>
                    <a:pt x="508000" y="65659"/>
                    <a:pt x="489077" y="84582"/>
                    <a:pt x="465709" y="84582"/>
                  </a:cubicBezTo>
                  <a:lnTo>
                    <a:pt x="381000" y="84582"/>
                  </a:lnTo>
                  <a:cubicBezTo>
                    <a:pt x="357632" y="84582"/>
                    <a:pt x="338709" y="65659"/>
                    <a:pt x="338709" y="42291"/>
                  </a:cubicBezTo>
                  <a:cubicBezTo>
                    <a:pt x="338709" y="18923"/>
                    <a:pt x="357632" y="0"/>
                    <a:pt x="381000" y="0"/>
                  </a:cubicBezTo>
                  <a:close/>
                  <a:moveTo>
                    <a:pt x="550291" y="0"/>
                  </a:moveTo>
                  <a:lnTo>
                    <a:pt x="635000" y="0"/>
                  </a:lnTo>
                  <a:cubicBezTo>
                    <a:pt x="658368" y="0"/>
                    <a:pt x="677291" y="18923"/>
                    <a:pt x="677291" y="42291"/>
                  </a:cubicBezTo>
                  <a:cubicBezTo>
                    <a:pt x="677291" y="65659"/>
                    <a:pt x="658368" y="84709"/>
                    <a:pt x="635000" y="84709"/>
                  </a:cubicBezTo>
                  <a:lnTo>
                    <a:pt x="550291" y="84709"/>
                  </a:lnTo>
                  <a:cubicBezTo>
                    <a:pt x="526923" y="84709"/>
                    <a:pt x="508000" y="65659"/>
                    <a:pt x="508000" y="42291"/>
                  </a:cubicBezTo>
                  <a:cubicBezTo>
                    <a:pt x="508000" y="18923"/>
                    <a:pt x="526923" y="0"/>
                    <a:pt x="550291" y="0"/>
                  </a:cubicBezTo>
                  <a:close/>
                  <a:moveTo>
                    <a:pt x="719709" y="0"/>
                  </a:moveTo>
                  <a:lnTo>
                    <a:pt x="804418" y="0"/>
                  </a:lnTo>
                  <a:cubicBezTo>
                    <a:pt x="827786" y="0"/>
                    <a:pt x="846709" y="18923"/>
                    <a:pt x="846709" y="42291"/>
                  </a:cubicBezTo>
                  <a:cubicBezTo>
                    <a:pt x="846709" y="65659"/>
                    <a:pt x="827786" y="84582"/>
                    <a:pt x="804418" y="84582"/>
                  </a:cubicBezTo>
                  <a:lnTo>
                    <a:pt x="719709" y="84582"/>
                  </a:lnTo>
                  <a:cubicBezTo>
                    <a:pt x="696341" y="84582"/>
                    <a:pt x="677418" y="65659"/>
                    <a:pt x="677418" y="42291"/>
                  </a:cubicBezTo>
                  <a:cubicBezTo>
                    <a:pt x="677418" y="18923"/>
                    <a:pt x="696341" y="0"/>
                    <a:pt x="719709" y="0"/>
                  </a:cubicBezTo>
                  <a:close/>
                  <a:moveTo>
                    <a:pt x="889000" y="0"/>
                  </a:moveTo>
                  <a:lnTo>
                    <a:pt x="973709" y="0"/>
                  </a:lnTo>
                  <a:cubicBezTo>
                    <a:pt x="997077" y="0"/>
                    <a:pt x="1016000" y="18923"/>
                    <a:pt x="1016000" y="42291"/>
                  </a:cubicBezTo>
                  <a:cubicBezTo>
                    <a:pt x="1016000" y="65659"/>
                    <a:pt x="997077" y="84582"/>
                    <a:pt x="973709" y="84582"/>
                  </a:cubicBezTo>
                  <a:lnTo>
                    <a:pt x="889000" y="84582"/>
                  </a:lnTo>
                  <a:cubicBezTo>
                    <a:pt x="865632" y="84582"/>
                    <a:pt x="846709" y="65659"/>
                    <a:pt x="846709" y="42291"/>
                  </a:cubicBezTo>
                  <a:cubicBezTo>
                    <a:pt x="846709" y="18923"/>
                    <a:pt x="865632" y="0"/>
                    <a:pt x="889000" y="0"/>
                  </a:cubicBezTo>
                  <a:close/>
                  <a:moveTo>
                    <a:pt x="1058291" y="0"/>
                  </a:moveTo>
                  <a:lnTo>
                    <a:pt x="1143000" y="0"/>
                  </a:lnTo>
                  <a:cubicBezTo>
                    <a:pt x="1166368" y="0"/>
                    <a:pt x="1185291" y="18923"/>
                    <a:pt x="1185291" y="42291"/>
                  </a:cubicBezTo>
                  <a:cubicBezTo>
                    <a:pt x="1185291" y="65659"/>
                    <a:pt x="1166368" y="84709"/>
                    <a:pt x="1143000" y="84709"/>
                  </a:cubicBezTo>
                  <a:lnTo>
                    <a:pt x="1058291" y="84709"/>
                  </a:lnTo>
                  <a:cubicBezTo>
                    <a:pt x="1034923" y="84709"/>
                    <a:pt x="1016000" y="65659"/>
                    <a:pt x="1016000" y="42291"/>
                  </a:cubicBezTo>
                  <a:cubicBezTo>
                    <a:pt x="1016000" y="18923"/>
                    <a:pt x="1034923" y="0"/>
                    <a:pt x="1058291" y="0"/>
                  </a:cubicBezTo>
                  <a:close/>
                  <a:moveTo>
                    <a:pt x="1227709" y="0"/>
                  </a:moveTo>
                  <a:lnTo>
                    <a:pt x="1312418" y="0"/>
                  </a:lnTo>
                  <a:cubicBezTo>
                    <a:pt x="1335786" y="0"/>
                    <a:pt x="1354709" y="18923"/>
                    <a:pt x="1354709" y="42291"/>
                  </a:cubicBezTo>
                  <a:cubicBezTo>
                    <a:pt x="1354709" y="65659"/>
                    <a:pt x="1335786" y="84582"/>
                    <a:pt x="1312418" y="84582"/>
                  </a:cubicBezTo>
                  <a:lnTo>
                    <a:pt x="1227709" y="84582"/>
                  </a:lnTo>
                  <a:cubicBezTo>
                    <a:pt x="1204341" y="84582"/>
                    <a:pt x="1185418" y="65659"/>
                    <a:pt x="1185418" y="42291"/>
                  </a:cubicBezTo>
                  <a:cubicBezTo>
                    <a:pt x="1185418" y="18923"/>
                    <a:pt x="1204341" y="0"/>
                    <a:pt x="1227709" y="0"/>
                  </a:cubicBezTo>
                  <a:close/>
                  <a:moveTo>
                    <a:pt x="1397000" y="0"/>
                  </a:moveTo>
                  <a:lnTo>
                    <a:pt x="1481709" y="0"/>
                  </a:lnTo>
                  <a:cubicBezTo>
                    <a:pt x="1505077" y="0"/>
                    <a:pt x="1524000" y="18923"/>
                    <a:pt x="1524000" y="42291"/>
                  </a:cubicBezTo>
                  <a:cubicBezTo>
                    <a:pt x="1524000" y="65659"/>
                    <a:pt x="1505077" y="84582"/>
                    <a:pt x="1481709" y="84582"/>
                  </a:cubicBezTo>
                  <a:lnTo>
                    <a:pt x="1397000" y="84582"/>
                  </a:lnTo>
                  <a:cubicBezTo>
                    <a:pt x="1373632" y="84582"/>
                    <a:pt x="1354709" y="65659"/>
                    <a:pt x="1354709" y="42291"/>
                  </a:cubicBezTo>
                  <a:cubicBezTo>
                    <a:pt x="1354709" y="18923"/>
                    <a:pt x="1373632" y="0"/>
                    <a:pt x="1397000" y="0"/>
                  </a:cubicBezTo>
                  <a:close/>
                  <a:moveTo>
                    <a:pt x="1566291" y="0"/>
                  </a:moveTo>
                  <a:lnTo>
                    <a:pt x="1651000" y="0"/>
                  </a:lnTo>
                  <a:cubicBezTo>
                    <a:pt x="1674368" y="0"/>
                    <a:pt x="1693291" y="18923"/>
                    <a:pt x="1693291" y="42291"/>
                  </a:cubicBezTo>
                  <a:cubicBezTo>
                    <a:pt x="1693291" y="65659"/>
                    <a:pt x="1674368" y="84709"/>
                    <a:pt x="1651000" y="84709"/>
                  </a:cubicBezTo>
                  <a:lnTo>
                    <a:pt x="1566291" y="84709"/>
                  </a:lnTo>
                  <a:cubicBezTo>
                    <a:pt x="1542923" y="84709"/>
                    <a:pt x="1524000" y="65786"/>
                    <a:pt x="1524000" y="42418"/>
                  </a:cubicBezTo>
                  <a:cubicBezTo>
                    <a:pt x="1524000" y="19050"/>
                    <a:pt x="1542923" y="0"/>
                    <a:pt x="1566291" y="0"/>
                  </a:cubicBezTo>
                  <a:close/>
                  <a:moveTo>
                    <a:pt x="1735582" y="0"/>
                  </a:moveTo>
                  <a:lnTo>
                    <a:pt x="1820291" y="0"/>
                  </a:lnTo>
                  <a:cubicBezTo>
                    <a:pt x="1843659" y="0"/>
                    <a:pt x="1862582" y="18923"/>
                    <a:pt x="1862582" y="42291"/>
                  </a:cubicBezTo>
                  <a:cubicBezTo>
                    <a:pt x="1862582" y="65659"/>
                    <a:pt x="1843659" y="84582"/>
                    <a:pt x="1820291" y="84582"/>
                  </a:cubicBezTo>
                  <a:lnTo>
                    <a:pt x="1735582" y="84582"/>
                  </a:lnTo>
                  <a:cubicBezTo>
                    <a:pt x="1712214" y="84582"/>
                    <a:pt x="1693291" y="65659"/>
                    <a:pt x="1693291" y="42291"/>
                  </a:cubicBezTo>
                  <a:cubicBezTo>
                    <a:pt x="1693291" y="18923"/>
                    <a:pt x="1712341" y="0"/>
                    <a:pt x="1735709" y="0"/>
                  </a:cubicBezTo>
                  <a:close/>
                  <a:moveTo>
                    <a:pt x="1905000" y="0"/>
                  </a:moveTo>
                  <a:lnTo>
                    <a:pt x="1989709" y="0"/>
                  </a:lnTo>
                  <a:cubicBezTo>
                    <a:pt x="2013077" y="0"/>
                    <a:pt x="2032000" y="18923"/>
                    <a:pt x="2032000" y="42291"/>
                  </a:cubicBezTo>
                  <a:cubicBezTo>
                    <a:pt x="2032000" y="65659"/>
                    <a:pt x="2013077" y="84582"/>
                    <a:pt x="1989709" y="84582"/>
                  </a:cubicBezTo>
                  <a:lnTo>
                    <a:pt x="1905000" y="84582"/>
                  </a:lnTo>
                  <a:cubicBezTo>
                    <a:pt x="1881632" y="84582"/>
                    <a:pt x="1862709" y="65659"/>
                    <a:pt x="1862709" y="42291"/>
                  </a:cubicBezTo>
                  <a:cubicBezTo>
                    <a:pt x="1862709" y="18923"/>
                    <a:pt x="1881632" y="0"/>
                    <a:pt x="1905000" y="0"/>
                  </a:cubicBezTo>
                  <a:close/>
                  <a:moveTo>
                    <a:pt x="2074291" y="0"/>
                  </a:moveTo>
                  <a:lnTo>
                    <a:pt x="2159000" y="0"/>
                  </a:lnTo>
                  <a:cubicBezTo>
                    <a:pt x="2182368" y="0"/>
                    <a:pt x="2201291" y="18923"/>
                    <a:pt x="2201291" y="42291"/>
                  </a:cubicBezTo>
                  <a:cubicBezTo>
                    <a:pt x="2201291" y="65659"/>
                    <a:pt x="2182368" y="84709"/>
                    <a:pt x="2159000" y="84709"/>
                  </a:cubicBezTo>
                  <a:lnTo>
                    <a:pt x="2074291" y="84709"/>
                  </a:lnTo>
                  <a:cubicBezTo>
                    <a:pt x="2050923" y="84709"/>
                    <a:pt x="2032000" y="65786"/>
                    <a:pt x="2032000" y="42418"/>
                  </a:cubicBezTo>
                  <a:cubicBezTo>
                    <a:pt x="2032000" y="19050"/>
                    <a:pt x="2050923" y="0"/>
                    <a:pt x="2074291" y="0"/>
                  </a:cubicBezTo>
                  <a:close/>
                  <a:moveTo>
                    <a:pt x="2243582" y="0"/>
                  </a:moveTo>
                  <a:lnTo>
                    <a:pt x="2312670" y="0"/>
                  </a:lnTo>
                  <a:cubicBezTo>
                    <a:pt x="2336038" y="0"/>
                    <a:pt x="2354961" y="18923"/>
                    <a:pt x="2354961" y="42291"/>
                  </a:cubicBezTo>
                  <a:cubicBezTo>
                    <a:pt x="2354961" y="65659"/>
                    <a:pt x="2336038" y="84582"/>
                    <a:pt x="2312670" y="84582"/>
                  </a:cubicBezTo>
                  <a:lnTo>
                    <a:pt x="2243582" y="84582"/>
                  </a:lnTo>
                  <a:cubicBezTo>
                    <a:pt x="2220214" y="84582"/>
                    <a:pt x="2201291" y="65659"/>
                    <a:pt x="2201291" y="42291"/>
                  </a:cubicBezTo>
                  <a:cubicBezTo>
                    <a:pt x="2201291" y="18923"/>
                    <a:pt x="2220341" y="0"/>
                    <a:pt x="2243709" y="0"/>
                  </a:cubicBezTo>
                  <a:close/>
                  <a:moveTo>
                    <a:pt x="42291" y="0"/>
                  </a:moveTo>
                  <a:lnTo>
                    <a:pt x="127000" y="0"/>
                  </a:lnTo>
                  <a:cubicBezTo>
                    <a:pt x="150368" y="0"/>
                    <a:pt x="169291" y="18923"/>
                    <a:pt x="169291" y="42291"/>
                  </a:cubicBezTo>
                  <a:cubicBezTo>
                    <a:pt x="169291" y="65659"/>
                    <a:pt x="150368" y="84709"/>
                    <a:pt x="127000" y="84709"/>
                  </a:cubicBezTo>
                  <a:lnTo>
                    <a:pt x="42291" y="84709"/>
                  </a:lnTo>
                  <a:cubicBezTo>
                    <a:pt x="18923" y="84709"/>
                    <a:pt x="0" y="65659"/>
                    <a:pt x="0" y="42291"/>
                  </a:cubicBezTo>
                  <a:cubicBezTo>
                    <a:pt x="0" y="18923"/>
                    <a:pt x="18923" y="0"/>
                    <a:pt x="42291" y="0"/>
                  </a:cubicBezTo>
                  <a:close/>
                </a:path>
              </a:pathLst>
            </a:custGeom>
            <a:solidFill>
              <a:srgbClr val="5CE5F8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791390" y="2632826"/>
            <a:ext cx="10784368" cy="6901995"/>
            <a:chOff x="0" y="0"/>
            <a:chExt cx="14379157" cy="92026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379194" cy="9202674"/>
            </a:xfrm>
            <a:custGeom>
              <a:avLst/>
              <a:gdLst/>
              <a:ahLst/>
              <a:cxnLst/>
              <a:rect r="r" b="b" t="t" l="l"/>
              <a:pathLst>
                <a:path h="9202674" w="14379194">
                  <a:moveTo>
                    <a:pt x="0" y="0"/>
                  </a:moveTo>
                  <a:lnTo>
                    <a:pt x="14379194" y="0"/>
                  </a:lnTo>
                  <a:lnTo>
                    <a:pt x="14379194" y="9202674"/>
                  </a:lnTo>
                  <a:lnTo>
                    <a:pt x="0" y="92026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6678" y="1290997"/>
            <a:ext cx="5726139" cy="2500874"/>
            <a:chOff x="0" y="0"/>
            <a:chExt cx="7634852" cy="33344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34859" cy="3334512"/>
            </a:xfrm>
            <a:custGeom>
              <a:avLst/>
              <a:gdLst/>
              <a:ahLst/>
              <a:cxnLst/>
              <a:rect r="r" b="b" t="t" l="l"/>
              <a:pathLst>
                <a:path h="3334512" w="7634859">
                  <a:moveTo>
                    <a:pt x="0" y="0"/>
                  </a:moveTo>
                  <a:lnTo>
                    <a:pt x="7634859" y="0"/>
                  </a:lnTo>
                  <a:lnTo>
                    <a:pt x="7634859" y="3334512"/>
                  </a:lnTo>
                  <a:lnTo>
                    <a:pt x="0" y="3334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" t="0" r="-1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09650" y="4215151"/>
            <a:ext cx="9935332" cy="5044368"/>
          </a:xfrm>
          <a:custGeom>
            <a:avLst/>
            <a:gdLst/>
            <a:ahLst/>
            <a:cxnLst/>
            <a:rect r="r" b="b" t="t" l="l"/>
            <a:pathLst>
              <a:path h="5044368" w="9935332">
                <a:moveTo>
                  <a:pt x="0" y="0"/>
                </a:moveTo>
                <a:lnTo>
                  <a:pt x="9935332" y="0"/>
                </a:lnTo>
                <a:lnTo>
                  <a:pt x="9935332" y="5044368"/>
                </a:lnTo>
                <a:lnTo>
                  <a:pt x="0" y="5044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925932" y="5660310"/>
            <a:ext cx="6819964" cy="5836080"/>
            <a:chOff x="0" y="0"/>
            <a:chExt cx="9093285" cy="77814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93327" cy="7781417"/>
            </a:xfrm>
            <a:custGeom>
              <a:avLst/>
              <a:gdLst/>
              <a:ahLst/>
              <a:cxnLst/>
              <a:rect r="r" b="b" t="t" l="l"/>
              <a:pathLst>
                <a:path h="7781417" w="9093327">
                  <a:moveTo>
                    <a:pt x="0" y="0"/>
                  </a:moveTo>
                  <a:lnTo>
                    <a:pt x="9093327" y="0"/>
                  </a:lnTo>
                  <a:lnTo>
                    <a:pt x="9093327" y="7781417"/>
                  </a:lnTo>
                  <a:lnTo>
                    <a:pt x="0" y="7781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" t="0" r="-1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343018" y="1009650"/>
            <a:ext cx="9935332" cy="5044368"/>
          </a:xfrm>
          <a:custGeom>
            <a:avLst/>
            <a:gdLst/>
            <a:ahLst/>
            <a:cxnLst/>
            <a:rect r="r" b="b" t="t" l="l"/>
            <a:pathLst>
              <a:path h="5044368" w="9935332">
                <a:moveTo>
                  <a:pt x="0" y="0"/>
                </a:moveTo>
                <a:lnTo>
                  <a:pt x="9935332" y="0"/>
                </a:lnTo>
                <a:lnTo>
                  <a:pt x="9935332" y="5044368"/>
                </a:lnTo>
                <a:lnTo>
                  <a:pt x="0" y="5044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29460" y="2376847"/>
            <a:ext cx="5353298" cy="181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83"/>
              </a:lnSpc>
            </a:pPr>
            <a:r>
              <a:rPr lang="en-US" sz="11921">
                <a:solidFill>
                  <a:srgbClr val="6866E1"/>
                </a:solidFill>
                <a:latin typeface="Computer Says No"/>
              </a:rPr>
              <a:t>TABLE OF CONTENTS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17186" y="4302584"/>
            <a:ext cx="7114546" cy="4195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095" indent="-251698" lvl="2">
              <a:lnSpc>
                <a:spcPts val="4623"/>
              </a:lnSpc>
              <a:buFont typeface="Arial"/>
              <a:buChar char="⚬"/>
            </a:pPr>
            <a:r>
              <a:rPr lang="en-US" sz="3303">
                <a:solidFill>
                  <a:srgbClr val="FFFFFF"/>
                </a:solidFill>
                <a:latin typeface="Poppins"/>
              </a:rPr>
              <a:t>Why this Research?</a:t>
            </a:r>
          </a:p>
          <a:p>
            <a:pPr algn="l" marL="755095" indent="-251698" lvl="2">
              <a:lnSpc>
                <a:spcPts val="4623"/>
              </a:lnSpc>
              <a:buFont typeface="Arial"/>
              <a:buChar char="⚬"/>
            </a:pPr>
            <a:r>
              <a:rPr lang="en-US" sz="3303">
                <a:solidFill>
                  <a:srgbClr val="FFFFFF"/>
                </a:solidFill>
                <a:latin typeface="Poppins"/>
              </a:rPr>
              <a:t>What is Transfer Learning?</a:t>
            </a:r>
          </a:p>
          <a:p>
            <a:pPr algn="l" marL="755095" indent="-251698" lvl="2">
              <a:lnSpc>
                <a:spcPts val="4623"/>
              </a:lnSpc>
              <a:buFont typeface="Arial"/>
              <a:buChar char="⚬"/>
            </a:pPr>
            <a:r>
              <a:rPr lang="en-US" sz="3303">
                <a:solidFill>
                  <a:srgbClr val="FFFFFF"/>
                </a:solidFill>
                <a:latin typeface="Poppins"/>
              </a:rPr>
              <a:t>Model Development Pipeline</a:t>
            </a:r>
          </a:p>
          <a:p>
            <a:pPr algn="l" marL="755095" indent="-251698" lvl="2">
              <a:lnSpc>
                <a:spcPts val="4623"/>
              </a:lnSpc>
              <a:buFont typeface="Arial"/>
              <a:buChar char="⚬"/>
            </a:pPr>
            <a:r>
              <a:rPr lang="en-US" sz="3303">
                <a:solidFill>
                  <a:srgbClr val="FFFFFF"/>
                </a:solidFill>
                <a:latin typeface="Poppins"/>
              </a:rPr>
              <a:t>Results</a:t>
            </a:r>
          </a:p>
          <a:p>
            <a:pPr algn="l" marL="755095" indent="-251698" lvl="2">
              <a:lnSpc>
                <a:spcPts val="4623"/>
              </a:lnSpc>
              <a:buFont typeface="Arial"/>
              <a:buChar char="⚬"/>
            </a:pPr>
            <a:r>
              <a:rPr lang="en-US" sz="3303">
                <a:solidFill>
                  <a:srgbClr val="FFFFFF"/>
                </a:solidFill>
                <a:latin typeface="Poppins"/>
              </a:rPr>
              <a:t>Future Directions</a:t>
            </a:r>
          </a:p>
          <a:p>
            <a:pPr algn="l" marL="755095" indent="-251698" lvl="2">
              <a:lnSpc>
                <a:spcPts val="4623"/>
              </a:lnSpc>
              <a:buFont typeface="Arial"/>
              <a:buChar char="⚬"/>
            </a:pPr>
            <a:r>
              <a:rPr lang="en-US" sz="3303">
                <a:solidFill>
                  <a:srgbClr val="FFFFFF"/>
                </a:solidFill>
                <a:latin typeface="Poppins"/>
              </a:rPr>
              <a:t>Limitations</a:t>
            </a:r>
          </a:p>
          <a:p>
            <a:pPr algn="l" marL="755095" indent="-251698" lvl="2">
              <a:lnSpc>
                <a:spcPts val="4623"/>
              </a:lnSpc>
              <a:buFont typeface="Arial"/>
              <a:buChar char="⚬"/>
            </a:pPr>
            <a:r>
              <a:rPr lang="en-US" sz="3303">
                <a:solidFill>
                  <a:srgbClr val="FFFFFF"/>
                </a:solidFill>
                <a:latin typeface="Poppins"/>
              </a:rPr>
              <a:t>Acknowledgements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68532" y="4302584"/>
            <a:ext cx="857400" cy="4785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23"/>
              </a:lnSpc>
            </a:pPr>
            <a:r>
              <a:rPr lang="en-US" sz="3303">
                <a:solidFill>
                  <a:srgbClr val="FFFFFF"/>
                </a:solidFill>
                <a:latin typeface="Poppins"/>
              </a:rPr>
              <a:t>01</a:t>
            </a:r>
          </a:p>
          <a:p>
            <a:pPr algn="r">
              <a:lnSpc>
                <a:spcPts val="4623"/>
              </a:lnSpc>
            </a:pPr>
            <a:r>
              <a:rPr lang="en-US" sz="3303">
                <a:solidFill>
                  <a:srgbClr val="FFFFFF"/>
                </a:solidFill>
                <a:latin typeface="Poppins"/>
              </a:rPr>
              <a:t>02</a:t>
            </a:r>
          </a:p>
          <a:p>
            <a:pPr algn="r">
              <a:lnSpc>
                <a:spcPts val="4623"/>
              </a:lnSpc>
            </a:pPr>
            <a:r>
              <a:rPr lang="en-US" sz="3303">
                <a:solidFill>
                  <a:srgbClr val="FFFFFF"/>
                </a:solidFill>
                <a:latin typeface="Poppins"/>
              </a:rPr>
              <a:t>03</a:t>
            </a:r>
          </a:p>
          <a:p>
            <a:pPr algn="r">
              <a:lnSpc>
                <a:spcPts val="4623"/>
              </a:lnSpc>
            </a:pPr>
            <a:r>
              <a:rPr lang="en-US" sz="3303">
                <a:solidFill>
                  <a:srgbClr val="FFFFFF"/>
                </a:solidFill>
                <a:latin typeface="Poppins"/>
              </a:rPr>
              <a:t>04</a:t>
            </a:r>
          </a:p>
          <a:p>
            <a:pPr algn="r">
              <a:lnSpc>
                <a:spcPts val="4623"/>
              </a:lnSpc>
            </a:pPr>
            <a:r>
              <a:rPr lang="en-US" sz="3303">
                <a:solidFill>
                  <a:srgbClr val="FFFFFF"/>
                </a:solidFill>
                <a:latin typeface="Poppins"/>
              </a:rPr>
              <a:t>05</a:t>
            </a:r>
          </a:p>
          <a:p>
            <a:pPr algn="r">
              <a:lnSpc>
                <a:spcPts val="4623"/>
              </a:lnSpc>
            </a:pPr>
            <a:r>
              <a:rPr lang="en-US" sz="3303">
                <a:solidFill>
                  <a:srgbClr val="FFFFFF"/>
                </a:solidFill>
                <a:latin typeface="Poppins"/>
              </a:rPr>
              <a:t>06</a:t>
            </a:r>
          </a:p>
          <a:p>
            <a:pPr algn="r">
              <a:lnSpc>
                <a:spcPts val="4623"/>
              </a:lnSpc>
            </a:pPr>
            <a:r>
              <a:rPr lang="en-US" sz="3303">
                <a:solidFill>
                  <a:srgbClr val="FFFFFF"/>
                </a:solidFill>
                <a:latin typeface="Poppins"/>
              </a:rPr>
              <a:t>07</a:t>
            </a:r>
          </a:p>
          <a:p>
            <a:pPr algn="r">
              <a:lnSpc>
                <a:spcPts val="4623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6678" y="1290997"/>
            <a:ext cx="5726139" cy="2500874"/>
            <a:chOff x="0" y="0"/>
            <a:chExt cx="7634852" cy="33344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34859" cy="3334512"/>
            </a:xfrm>
            <a:custGeom>
              <a:avLst/>
              <a:gdLst/>
              <a:ahLst/>
              <a:cxnLst/>
              <a:rect r="r" b="b" t="t" l="l"/>
              <a:pathLst>
                <a:path h="3334512" w="7634859">
                  <a:moveTo>
                    <a:pt x="0" y="0"/>
                  </a:moveTo>
                  <a:lnTo>
                    <a:pt x="7634859" y="0"/>
                  </a:lnTo>
                  <a:lnTo>
                    <a:pt x="7634859" y="3334512"/>
                  </a:lnTo>
                  <a:lnTo>
                    <a:pt x="0" y="3334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" t="0" r="-1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09650" y="4215151"/>
            <a:ext cx="9935332" cy="5044368"/>
          </a:xfrm>
          <a:custGeom>
            <a:avLst/>
            <a:gdLst/>
            <a:ahLst/>
            <a:cxnLst/>
            <a:rect r="r" b="b" t="t" l="l"/>
            <a:pathLst>
              <a:path h="5044368" w="9935332">
                <a:moveTo>
                  <a:pt x="0" y="0"/>
                </a:moveTo>
                <a:lnTo>
                  <a:pt x="9935332" y="0"/>
                </a:lnTo>
                <a:lnTo>
                  <a:pt x="9935332" y="5044368"/>
                </a:lnTo>
                <a:lnTo>
                  <a:pt x="0" y="5044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925932" y="5660310"/>
            <a:ext cx="6819964" cy="5836080"/>
            <a:chOff x="0" y="0"/>
            <a:chExt cx="9093285" cy="77814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93327" cy="7781417"/>
            </a:xfrm>
            <a:custGeom>
              <a:avLst/>
              <a:gdLst/>
              <a:ahLst/>
              <a:cxnLst/>
              <a:rect r="r" b="b" t="t" l="l"/>
              <a:pathLst>
                <a:path h="7781417" w="9093327">
                  <a:moveTo>
                    <a:pt x="0" y="0"/>
                  </a:moveTo>
                  <a:lnTo>
                    <a:pt x="9093327" y="0"/>
                  </a:lnTo>
                  <a:lnTo>
                    <a:pt x="9093327" y="7781417"/>
                  </a:lnTo>
                  <a:lnTo>
                    <a:pt x="0" y="7781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" t="0" r="-1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131606" y="5350487"/>
            <a:ext cx="12024789" cy="900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70"/>
              </a:lnSpc>
            </a:pPr>
            <a:r>
              <a:rPr lang="en-US" sz="14541">
                <a:solidFill>
                  <a:srgbClr val="6866E1"/>
                </a:solidFill>
                <a:latin typeface="Computer Says No"/>
              </a:rPr>
              <a:t>RESULTS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343018" y="1009650"/>
            <a:ext cx="9935332" cy="5044368"/>
          </a:xfrm>
          <a:custGeom>
            <a:avLst/>
            <a:gdLst/>
            <a:ahLst/>
            <a:cxnLst/>
            <a:rect r="r" b="b" t="t" l="l"/>
            <a:pathLst>
              <a:path h="5044368" w="9935332">
                <a:moveTo>
                  <a:pt x="0" y="0"/>
                </a:moveTo>
                <a:lnTo>
                  <a:pt x="9935332" y="0"/>
                </a:lnTo>
                <a:lnTo>
                  <a:pt x="9935332" y="5044368"/>
                </a:lnTo>
                <a:lnTo>
                  <a:pt x="0" y="5044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82919" y="841860"/>
            <a:ext cx="13378307" cy="8603280"/>
            <a:chOff x="0" y="0"/>
            <a:chExt cx="17837743" cy="11471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837786" cy="11471021"/>
            </a:xfrm>
            <a:custGeom>
              <a:avLst/>
              <a:gdLst/>
              <a:ahLst/>
              <a:cxnLst/>
              <a:rect r="r" b="b" t="t" l="l"/>
              <a:pathLst>
                <a:path h="11471021" w="17837786">
                  <a:moveTo>
                    <a:pt x="0" y="0"/>
                  </a:moveTo>
                  <a:lnTo>
                    <a:pt x="17837786" y="0"/>
                  </a:lnTo>
                  <a:lnTo>
                    <a:pt x="17837786" y="11471021"/>
                  </a:lnTo>
                  <a:lnTo>
                    <a:pt x="0" y="11471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591310" y="1802636"/>
            <a:ext cx="1763095" cy="841576"/>
          </a:xfrm>
          <a:custGeom>
            <a:avLst/>
            <a:gdLst/>
            <a:ahLst/>
            <a:cxnLst/>
            <a:rect r="r" b="b" t="t" l="l"/>
            <a:pathLst>
              <a:path h="841576" w="1763095">
                <a:moveTo>
                  <a:pt x="0" y="0"/>
                </a:moveTo>
                <a:lnTo>
                  <a:pt x="1763095" y="0"/>
                </a:lnTo>
                <a:lnTo>
                  <a:pt x="1763095" y="841576"/>
                </a:lnTo>
                <a:lnTo>
                  <a:pt x="0" y="841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856739" y="-4114800"/>
            <a:ext cx="10008973" cy="8229600"/>
            <a:chOff x="0" y="0"/>
            <a:chExt cx="13345297" cy="1097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" r="0" b="-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5811039" y="4636180"/>
            <a:ext cx="10008973" cy="8229600"/>
            <a:chOff x="0" y="0"/>
            <a:chExt cx="13345297" cy="1097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" r="0" b="-9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591310" y="2644212"/>
            <a:ext cx="1763095" cy="841576"/>
          </a:xfrm>
          <a:custGeom>
            <a:avLst/>
            <a:gdLst/>
            <a:ahLst/>
            <a:cxnLst/>
            <a:rect r="r" b="b" t="t" l="l"/>
            <a:pathLst>
              <a:path h="841576" w="1763095">
                <a:moveTo>
                  <a:pt x="0" y="0"/>
                </a:moveTo>
                <a:lnTo>
                  <a:pt x="1763095" y="0"/>
                </a:lnTo>
                <a:lnTo>
                  <a:pt x="1763095" y="841576"/>
                </a:lnTo>
                <a:lnTo>
                  <a:pt x="0" y="841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91310" y="3485787"/>
            <a:ext cx="1763095" cy="841576"/>
          </a:xfrm>
          <a:custGeom>
            <a:avLst/>
            <a:gdLst/>
            <a:ahLst/>
            <a:cxnLst/>
            <a:rect r="r" b="b" t="t" l="l"/>
            <a:pathLst>
              <a:path h="841576" w="1763095">
                <a:moveTo>
                  <a:pt x="0" y="0"/>
                </a:moveTo>
                <a:lnTo>
                  <a:pt x="1763095" y="0"/>
                </a:lnTo>
                <a:lnTo>
                  <a:pt x="1763095" y="841576"/>
                </a:lnTo>
                <a:lnTo>
                  <a:pt x="0" y="841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91310" y="4327363"/>
            <a:ext cx="1763095" cy="841576"/>
          </a:xfrm>
          <a:custGeom>
            <a:avLst/>
            <a:gdLst/>
            <a:ahLst/>
            <a:cxnLst/>
            <a:rect r="r" b="b" t="t" l="l"/>
            <a:pathLst>
              <a:path h="841576" w="1763095">
                <a:moveTo>
                  <a:pt x="0" y="0"/>
                </a:moveTo>
                <a:lnTo>
                  <a:pt x="1763095" y="0"/>
                </a:lnTo>
                <a:lnTo>
                  <a:pt x="1763095" y="841576"/>
                </a:lnTo>
                <a:lnTo>
                  <a:pt x="0" y="841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91310" y="5153025"/>
            <a:ext cx="1763095" cy="841576"/>
          </a:xfrm>
          <a:custGeom>
            <a:avLst/>
            <a:gdLst/>
            <a:ahLst/>
            <a:cxnLst/>
            <a:rect r="r" b="b" t="t" l="l"/>
            <a:pathLst>
              <a:path h="841576" w="1763095">
                <a:moveTo>
                  <a:pt x="0" y="0"/>
                </a:moveTo>
                <a:lnTo>
                  <a:pt x="1763095" y="0"/>
                </a:lnTo>
                <a:lnTo>
                  <a:pt x="1763095" y="841576"/>
                </a:lnTo>
                <a:lnTo>
                  <a:pt x="0" y="841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91310" y="5994601"/>
            <a:ext cx="1763095" cy="841576"/>
          </a:xfrm>
          <a:custGeom>
            <a:avLst/>
            <a:gdLst/>
            <a:ahLst/>
            <a:cxnLst/>
            <a:rect r="r" b="b" t="t" l="l"/>
            <a:pathLst>
              <a:path h="841576" w="1763095">
                <a:moveTo>
                  <a:pt x="0" y="0"/>
                </a:moveTo>
                <a:lnTo>
                  <a:pt x="1763095" y="0"/>
                </a:lnTo>
                <a:lnTo>
                  <a:pt x="1763095" y="841576"/>
                </a:lnTo>
                <a:lnTo>
                  <a:pt x="0" y="841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591310" y="6823276"/>
            <a:ext cx="1763095" cy="841576"/>
          </a:xfrm>
          <a:custGeom>
            <a:avLst/>
            <a:gdLst/>
            <a:ahLst/>
            <a:cxnLst/>
            <a:rect r="r" b="b" t="t" l="l"/>
            <a:pathLst>
              <a:path h="841576" w="1763095">
                <a:moveTo>
                  <a:pt x="0" y="0"/>
                </a:moveTo>
                <a:lnTo>
                  <a:pt x="1763095" y="0"/>
                </a:lnTo>
                <a:lnTo>
                  <a:pt x="1763095" y="841576"/>
                </a:lnTo>
                <a:lnTo>
                  <a:pt x="0" y="841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591310" y="7664851"/>
            <a:ext cx="1763095" cy="841576"/>
          </a:xfrm>
          <a:custGeom>
            <a:avLst/>
            <a:gdLst/>
            <a:ahLst/>
            <a:cxnLst/>
            <a:rect r="r" b="b" t="t" l="l"/>
            <a:pathLst>
              <a:path h="841576" w="1763095">
                <a:moveTo>
                  <a:pt x="0" y="0"/>
                </a:moveTo>
                <a:lnTo>
                  <a:pt x="1763095" y="0"/>
                </a:lnTo>
                <a:lnTo>
                  <a:pt x="1763095" y="841576"/>
                </a:lnTo>
                <a:lnTo>
                  <a:pt x="0" y="841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591310" y="8503051"/>
            <a:ext cx="1763095" cy="841576"/>
          </a:xfrm>
          <a:custGeom>
            <a:avLst/>
            <a:gdLst/>
            <a:ahLst/>
            <a:cxnLst/>
            <a:rect r="r" b="b" t="t" l="l"/>
            <a:pathLst>
              <a:path h="841576" w="1763095">
                <a:moveTo>
                  <a:pt x="0" y="0"/>
                </a:moveTo>
                <a:lnTo>
                  <a:pt x="1763095" y="0"/>
                </a:lnTo>
                <a:lnTo>
                  <a:pt x="1763095" y="841576"/>
                </a:lnTo>
                <a:lnTo>
                  <a:pt x="0" y="841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1205" y="2523596"/>
            <a:ext cx="7982795" cy="5239808"/>
            <a:chOff x="0" y="0"/>
            <a:chExt cx="10643727" cy="69864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43743" cy="6986397"/>
            </a:xfrm>
            <a:custGeom>
              <a:avLst/>
              <a:gdLst/>
              <a:ahLst/>
              <a:cxnLst/>
              <a:rect r="r" b="b" t="t" l="l"/>
              <a:pathLst>
                <a:path h="6986397" w="10643743">
                  <a:moveTo>
                    <a:pt x="0" y="0"/>
                  </a:moveTo>
                  <a:lnTo>
                    <a:pt x="10643743" y="0"/>
                  </a:lnTo>
                  <a:lnTo>
                    <a:pt x="10643743" y="6986397"/>
                  </a:lnTo>
                  <a:lnTo>
                    <a:pt x="0" y="6986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232458" y="2523596"/>
            <a:ext cx="8193794" cy="5239808"/>
            <a:chOff x="0" y="0"/>
            <a:chExt cx="10925059" cy="69864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925048" cy="6986397"/>
            </a:xfrm>
            <a:custGeom>
              <a:avLst/>
              <a:gdLst/>
              <a:ahLst/>
              <a:cxnLst/>
              <a:rect r="r" b="b" t="t" l="l"/>
              <a:pathLst>
                <a:path h="6986397" w="10925048">
                  <a:moveTo>
                    <a:pt x="0" y="0"/>
                  </a:moveTo>
                  <a:lnTo>
                    <a:pt x="10925048" y="0"/>
                  </a:lnTo>
                  <a:lnTo>
                    <a:pt x="10925048" y="6986397"/>
                  </a:lnTo>
                  <a:lnTo>
                    <a:pt x="0" y="6986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578290" y="1449925"/>
            <a:ext cx="9131421" cy="646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0"/>
              </a:lnSpc>
            </a:pPr>
            <a:r>
              <a:rPr lang="en-US" sz="10153">
                <a:solidFill>
                  <a:srgbClr val="FFFFFF"/>
                </a:solidFill>
                <a:latin typeface="Computer Says No"/>
              </a:rPr>
              <a:t>XCEPTION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856739" y="-4114800"/>
            <a:ext cx="10008973" cy="8229600"/>
            <a:chOff x="0" y="0"/>
            <a:chExt cx="13345297" cy="1097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9" r="0" b="-9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5811039" y="4636180"/>
            <a:ext cx="10008973" cy="8229600"/>
            <a:chOff x="0" y="0"/>
            <a:chExt cx="13345297" cy="1097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9" r="0" b="-9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5990" y="2536159"/>
            <a:ext cx="8228010" cy="5214681"/>
            <a:chOff x="0" y="0"/>
            <a:chExt cx="10970680" cy="69529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70641" cy="6952869"/>
            </a:xfrm>
            <a:custGeom>
              <a:avLst/>
              <a:gdLst/>
              <a:ahLst/>
              <a:cxnLst/>
              <a:rect r="r" b="b" t="t" l="l"/>
              <a:pathLst>
                <a:path h="6952869" w="10970641">
                  <a:moveTo>
                    <a:pt x="0" y="0"/>
                  </a:moveTo>
                  <a:lnTo>
                    <a:pt x="10970641" y="0"/>
                  </a:lnTo>
                  <a:lnTo>
                    <a:pt x="10970641" y="6952869"/>
                  </a:lnTo>
                  <a:lnTo>
                    <a:pt x="0" y="6952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278161" y="2499937"/>
            <a:ext cx="8102388" cy="5250904"/>
            <a:chOff x="0" y="0"/>
            <a:chExt cx="10803184" cy="70012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803128" cy="7001256"/>
            </a:xfrm>
            <a:custGeom>
              <a:avLst/>
              <a:gdLst/>
              <a:ahLst/>
              <a:cxnLst/>
              <a:rect r="r" b="b" t="t" l="l"/>
              <a:pathLst>
                <a:path h="7001256" w="10803128">
                  <a:moveTo>
                    <a:pt x="0" y="0"/>
                  </a:moveTo>
                  <a:lnTo>
                    <a:pt x="10803128" y="0"/>
                  </a:lnTo>
                  <a:lnTo>
                    <a:pt x="10803128" y="7001256"/>
                  </a:lnTo>
                  <a:lnTo>
                    <a:pt x="0" y="7001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856739" y="-4114800"/>
            <a:ext cx="10008973" cy="8229600"/>
            <a:chOff x="0" y="0"/>
            <a:chExt cx="13345297" cy="1097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9" r="0" b="-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5811039" y="4636180"/>
            <a:ext cx="10008973" cy="8229600"/>
            <a:chOff x="0" y="0"/>
            <a:chExt cx="13345297" cy="1097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9" r="0" b="-9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578290" y="1449925"/>
            <a:ext cx="9131421" cy="646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0"/>
              </a:lnSpc>
            </a:pPr>
            <a:r>
              <a:rPr lang="en-US" sz="10153">
                <a:solidFill>
                  <a:srgbClr val="FFFFFF"/>
                </a:solidFill>
                <a:latin typeface="Computer Says No"/>
              </a:rPr>
              <a:t>XCEPTION</a:t>
            </a:r>
          </a:p>
        </p:txBody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3873" y="2529166"/>
            <a:ext cx="8109771" cy="5228668"/>
            <a:chOff x="0" y="0"/>
            <a:chExt cx="10813028" cy="69715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813034" cy="6971538"/>
            </a:xfrm>
            <a:custGeom>
              <a:avLst/>
              <a:gdLst/>
              <a:ahLst/>
              <a:cxnLst/>
              <a:rect r="r" b="b" t="t" l="l"/>
              <a:pathLst>
                <a:path h="6971538" w="10813034">
                  <a:moveTo>
                    <a:pt x="0" y="0"/>
                  </a:moveTo>
                  <a:lnTo>
                    <a:pt x="10813034" y="0"/>
                  </a:lnTo>
                  <a:lnTo>
                    <a:pt x="10813034" y="6971538"/>
                  </a:lnTo>
                  <a:lnTo>
                    <a:pt x="0" y="6971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44000" y="1515751"/>
            <a:ext cx="8407164" cy="7255498"/>
            <a:chOff x="0" y="0"/>
            <a:chExt cx="11209552" cy="96739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09528" cy="9673971"/>
            </a:xfrm>
            <a:custGeom>
              <a:avLst/>
              <a:gdLst/>
              <a:ahLst/>
              <a:cxnLst/>
              <a:rect r="r" b="b" t="t" l="l"/>
              <a:pathLst>
                <a:path h="9673971" w="11209528">
                  <a:moveTo>
                    <a:pt x="0" y="0"/>
                  </a:moveTo>
                  <a:lnTo>
                    <a:pt x="11209528" y="0"/>
                  </a:lnTo>
                  <a:lnTo>
                    <a:pt x="11209528" y="9673971"/>
                  </a:lnTo>
                  <a:lnTo>
                    <a:pt x="0" y="9673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197934" y="895350"/>
            <a:ext cx="9131421" cy="646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0"/>
              </a:lnSpc>
            </a:pPr>
            <a:r>
              <a:rPr lang="en-US" sz="10153">
                <a:solidFill>
                  <a:srgbClr val="FFFFFF"/>
                </a:solidFill>
                <a:latin typeface="Computer Says No"/>
              </a:rPr>
              <a:t>XCEPTION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856739" y="-4114800"/>
            <a:ext cx="10008973" cy="8229600"/>
            <a:chOff x="0" y="0"/>
            <a:chExt cx="13345297" cy="1097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9" r="0" b="-9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5811039" y="4636180"/>
            <a:ext cx="10008973" cy="8229600"/>
            <a:chOff x="0" y="0"/>
            <a:chExt cx="13345297" cy="1097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9" r="0" b="-9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6678" y="1290997"/>
            <a:ext cx="5726139" cy="2500874"/>
            <a:chOff x="0" y="0"/>
            <a:chExt cx="7634852" cy="33344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34859" cy="3334512"/>
            </a:xfrm>
            <a:custGeom>
              <a:avLst/>
              <a:gdLst/>
              <a:ahLst/>
              <a:cxnLst/>
              <a:rect r="r" b="b" t="t" l="l"/>
              <a:pathLst>
                <a:path h="3334512" w="7634859">
                  <a:moveTo>
                    <a:pt x="0" y="0"/>
                  </a:moveTo>
                  <a:lnTo>
                    <a:pt x="7634859" y="0"/>
                  </a:lnTo>
                  <a:lnTo>
                    <a:pt x="7634859" y="3334512"/>
                  </a:lnTo>
                  <a:lnTo>
                    <a:pt x="0" y="3334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" t="0" r="-1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09650" y="4215151"/>
            <a:ext cx="9935332" cy="5044368"/>
          </a:xfrm>
          <a:custGeom>
            <a:avLst/>
            <a:gdLst/>
            <a:ahLst/>
            <a:cxnLst/>
            <a:rect r="r" b="b" t="t" l="l"/>
            <a:pathLst>
              <a:path h="5044368" w="9935332">
                <a:moveTo>
                  <a:pt x="0" y="0"/>
                </a:moveTo>
                <a:lnTo>
                  <a:pt x="9935332" y="0"/>
                </a:lnTo>
                <a:lnTo>
                  <a:pt x="9935332" y="5044368"/>
                </a:lnTo>
                <a:lnTo>
                  <a:pt x="0" y="5044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925932" y="5660310"/>
            <a:ext cx="6819964" cy="5836080"/>
            <a:chOff x="0" y="0"/>
            <a:chExt cx="9093285" cy="77814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93327" cy="7781417"/>
            </a:xfrm>
            <a:custGeom>
              <a:avLst/>
              <a:gdLst/>
              <a:ahLst/>
              <a:cxnLst/>
              <a:rect r="r" b="b" t="t" l="l"/>
              <a:pathLst>
                <a:path h="7781417" w="9093327">
                  <a:moveTo>
                    <a:pt x="0" y="0"/>
                  </a:moveTo>
                  <a:lnTo>
                    <a:pt x="9093327" y="0"/>
                  </a:lnTo>
                  <a:lnTo>
                    <a:pt x="9093327" y="7781417"/>
                  </a:lnTo>
                  <a:lnTo>
                    <a:pt x="0" y="7781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" t="0" r="-1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131606" y="5106321"/>
            <a:ext cx="12024789" cy="900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70"/>
              </a:lnSpc>
            </a:pPr>
            <a:r>
              <a:rPr lang="en-US" sz="14541">
                <a:solidFill>
                  <a:srgbClr val="6866E1"/>
                </a:solidFill>
                <a:latin typeface="Computer Says No"/>
              </a:rPr>
              <a:t>FUTURE DIRECTIONS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343018" y="1009650"/>
            <a:ext cx="9935332" cy="5044368"/>
          </a:xfrm>
          <a:custGeom>
            <a:avLst/>
            <a:gdLst/>
            <a:ahLst/>
            <a:cxnLst/>
            <a:rect r="r" b="b" t="t" l="l"/>
            <a:pathLst>
              <a:path h="5044368" w="9935332">
                <a:moveTo>
                  <a:pt x="0" y="0"/>
                </a:moveTo>
                <a:lnTo>
                  <a:pt x="9935332" y="0"/>
                </a:lnTo>
                <a:lnTo>
                  <a:pt x="9935332" y="5044368"/>
                </a:lnTo>
                <a:lnTo>
                  <a:pt x="0" y="5044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20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1700"/>
            <a:ext cx="18267200" cy="10275300"/>
            <a:chOff x="0" y="0"/>
            <a:chExt cx="24356267" cy="1370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56313" cy="13700379"/>
            </a:xfrm>
            <a:custGeom>
              <a:avLst/>
              <a:gdLst/>
              <a:ahLst/>
              <a:cxnLst/>
              <a:rect r="r" b="b" t="t" l="l"/>
              <a:pathLst>
                <a:path h="13700379" w="24356313">
                  <a:moveTo>
                    <a:pt x="0" y="0"/>
                  </a:moveTo>
                  <a:lnTo>
                    <a:pt x="24356313" y="0"/>
                  </a:lnTo>
                  <a:lnTo>
                    <a:pt x="24356313" y="13700379"/>
                  </a:lnTo>
                  <a:lnTo>
                    <a:pt x="0" y="13700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1137325" y="3981839"/>
            <a:ext cx="20562650" cy="2704711"/>
          </a:xfrm>
          <a:custGeom>
            <a:avLst/>
            <a:gdLst/>
            <a:ahLst/>
            <a:cxnLst/>
            <a:rect r="r" b="b" t="t" l="l"/>
            <a:pathLst>
              <a:path h="2704711" w="20562650">
                <a:moveTo>
                  <a:pt x="0" y="0"/>
                </a:moveTo>
                <a:lnTo>
                  <a:pt x="20562650" y="0"/>
                </a:lnTo>
                <a:lnTo>
                  <a:pt x="20562650" y="2704711"/>
                </a:lnTo>
                <a:lnTo>
                  <a:pt x="0" y="27047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23128" y="11700"/>
            <a:ext cx="14420945" cy="8814100"/>
            <a:chOff x="0" y="0"/>
            <a:chExt cx="19227927" cy="117521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227927" cy="11752072"/>
            </a:xfrm>
            <a:custGeom>
              <a:avLst/>
              <a:gdLst/>
              <a:ahLst/>
              <a:cxnLst/>
              <a:rect r="r" b="b" t="t" l="l"/>
              <a:pathLst>
                <a:path h="11752072" w="19227927">
                  <a:moveTo>
                    <a:pt x="0" y="0"/>
                  </a:moveTo>
                  <a:lnTo>
                    <a:pt x="19227927" y="0"/>
                  </a:lnTo>
                  <a:lnTo>
                    <a:pt x="19227927" y="11752072"/>
                  </a:lnTo>
                  <a:lnTo>
                    <a:pt x="0" y="11752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46" t="0" r="-54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5400000">
            <a:off x="-5554391" y="4209909"/>
            <a:ext cx="12004457" cy="2240832"/>
            <a:chOff x="0" y="0"/>
            <a:chExt cx="16005943" cy="29877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005938" cy="2987802"/>
            </a:xfrm>
            <a:custGeom>
              <a:avLst/>
              <a:gdLst/>
              <a:ahLst/>
              <a:cxnLst/>
              <a:rect r="r" b="b" t="t" l="l"/>
              <a:pathLst>
                <a:path h="2987802" w="16005938">
                  <a:moveTo>
                    <a:pt x="0" y="0"/>
                  </a:moveTo>
                  <a:lnTo>
                    <a:pt x="16005938" y="0"/>
                  </a:lnTo>
                  <a:lnTo>
                    <a:pt x="16005938" y="2987802"/>
                  </a:lnTo>
                  <a:lnTo>
                    <a:pt x="0" y="2987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18" r="0" b="-11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-5400000">
            <a:off x="11836751" y="4209909"/>
            <a:ext cx="12004457" cy="2240832"/>
            <a:chOff x="0" y="0"/>
            <a:chExt cx="16005943" cy="2987776"/>
          </a:xfrm>
        </p:grpSpPr>
        <p:sp>
          <p:nvSpPr>
            <p:cNvPr name="Freeform 10" id="10"/>
            <p:cNvSpPr/>
            <p:nvPr/>
          </p:nvSpPr>
          <p:spPr>
            <a:xfrm flipH="false" flipV="true" rot="0">
              <a:off x="0" y="0"/>
              <a:ext cx="16005938" cy="2987802"/>
            </a:xfrm>
            <a:custGeom>
              <a:avLst/>
              <a:gdLst/>
              <a:ahLst/>
              <a:cxnLst/>
              <a:rect r="r" b="b" t="t" l="l"/>
              <a:pathLst>
                <a:path h="2987802" w="16005938">
                  <a:moveTo>
                    <a:pt x="0" y="2987802"/>
                  </a:moveTo>
                  <a:lnTo>
                    <a:pt x="16005938" y="2987802"/>
                  </a:lnTo>
                  <a:lnTo>
                    <a:pt x="16005938" y="0"/>
                  </a:lnTo>
                  <a:lnTo>
                    <a:pt x="0" y="0"/>
                  </a:lnTo>
                  <a:lnTo>
                    <a:pt x="0" y="2987802"/>
                  </a:lnTo>
                  <a:close/>
                </a:path>
              </a:pathLst>
            </a:custGeom>
            <a:blipFill>
              <a:blip r:embed="rId6"/>
              <a:stretch>
                <a:fillRect l="0" t="-118" r="0" b="-117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804124" y="4005822"/>
            <a:ext cx="8660136" cy="145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22"/>
              </a:lnSpc>
            </a:pPr>
            <a:r>
              <a:rPr lang="en-US" sz="12982">
                <a:solidFill>
                  <a:srgbClr val="CAD7F1"/>
                </a:solidFill>
                <a:latin typeface="Roboto Condensed Bold"/>
              </a:rPr>
              <a:t>FUTURE AR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88732" y="5711580"/>
            <a:ext cx="9289735" cy="974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27"/>
              </a:lnSpc>
            </a:pPr>
            <a:r>
              <a:rPr lang="en-US" sz="8066" spc="467">
                <a:solidFill>
                  <a:srgbClr val="5D8BF4"/>
                </a:solidFill>
                <a:latin typeface="Roboto Condensed Bold"/>
              </a:rPr>
              <a:t>TUMOR DETECTOR</a:t>
            </a:r>
          </a:p>
        </p:txBody>
      </p:sp>
    </p:spTree>
  </p:cSld>
  <p:clrMapOvr>
    <a:masterClrMapping/>
  </p:clrMapOvr>
  <p:transition spd="fast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6678" y="1290997"/>
            <a:ext cx="5726139" cy="2500874"/>
            <a:chOff x="0" y="0"/>
            <a:chExt cx="7634852" cy="33344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34859" cy="3334512"/>
            </a:xfrm>
            <a:custGeom>
              <a:avLst/>
              <a:gdLst/>
              <a:ahLst/>
              <a:cxnLst/>
              <a:rect r="r" b="b" t="t" l="l"/>
              <a:pathLst>
                <a:path h="3334512" w="7634859">
                  <a:moveTo>
                    <a:pt x="0" y="0"/>
                  </a:moveTo>
                  <a:lnTo>
                    <a:pt x="7634859" y="0"/>
                  </a:lnTo>
                  <a:lnTo>
                    <a:pt x="7634859" y="3334512"/>
                  </a:lnTo>
                  <a:lnTo>
                    <a:pt x="0" y="3334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" t="0" r="-1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09650" y="4215151"/>
            <a:ext cx="9935332" cy="5044368"/>
          </a:xfrm>
          <a:custGeom>
            <a:avLst/>
            <a:gdLst/>
            <a:ahLst/>
            <a:cxnLst/>
            <a:rect r="r" b="b" t="t" l="l"/>
            <a:pathLst>
              <a:path h="5044368" w="9935332">
                <a:moveTo>
                  <a:pt x="0" y="0"/>
                </a:moveTo>
                <a:lnTo>
                  <a:pt x="9935332" y="0"/>
                </a:lnTo>
                <a:lnTo>
                  <a:pt x="9935332" y="5044368"/>
                </a:lnTo>
                <a:lnTo>
                  <a:pt x="0" y="5044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925932" y="5660310"/>
            <a:ext cx="6819964" cy="5836080"/>
            <a:chOff x="0" y="0"/>
            <a:chExt cx="9093285" cy="77814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93327" cy="7781417"/>
            </a:xfrm>
            <a:custGeom>
              <a:avLst/>
              <a:gdLst/>
              <a:ahLst/>
              <a:cxnLst/>
              <a:rect r="r" b="b" t="t" l="l"/>
              <a:pathLst>
                <a:path h="7781417" w="9093327">
                  <a:moveTo>
                    <a:pt x="0" y="0"/>
                  </a:moveTo>
                  <a:lnTo>
                    <a:pt x="9093327" y="0"/>
                  </a:lnTo>
                  <a:lnTo>
                    <a:pt x="9093327" y="7781417"/>
                  </a:lnTo>
                  <a:lnTo>
                    <a:pt x="0" y="7781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" t="0" r="-1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131606" y="5106321"/>
            <a:ext cx="12024789" cy="689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70"/>
              </a:lnSpc>
            </a:pPr>
            <a:r>
              <a:rPr lang="en-US" sz="14541">
                <a:solidFill>
                  <a:srgbClr val="6866E1"/>
                </a:solidFill>
                <a:latin typeface="Computer Says No"/>
              </a:rPr>
              <a:t>Limitations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343018" y="1009650"/>
            <a:ext cx="9935332" cy="5044368"/>
          </a:xfrm>
          <a:custGeom>
            <a:avLst/>
            <a:gdLst/>
            <a:ahLst/>
            <a:cxnLst/>
            <a:rect r="r" b="b" t="t" l="l"/>
            <a:pathLst>
              <a:path h="5044368" w="9935332">
                <a:moveTo>
                  <a:pt x="0" y="0"/>
                </a:moveTo>
                <a:lnTo>
                  <a:pt x="9935332" y="0"/>
                </a:lnTo>
                <a:lnTo>
                  <a:pt x="9935332" y="5044368"/>
                </a:lnTo>
                <a:lnTo>
                  <a:pt x="0" y="5044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6750" y="4613982"/>
            <a:ext cx="9935332" cy="5044368"/>
          </a:xfrm>
          <a:custGeom>
            <a:avLst/>
            <a:gdLst/>
            <a:ahLst/>
            <a:cxnLst/>
            <a:rect r="r" b="b" t="t" l="l"/>
            <a:pathLst>
              <a:path h="5044368" w="9935332">
                <a:moveTo>
                  <a:pt x="0" y="0"/>
                </a:moveTo>
                <a:lnTo>
                  <a:pt x="9935332" y="0"/>
                </a:lnTo>
                <a:lnTo>
                  <a:pt x="9935332" y="5044368"/>
                </a:lnTo>
                <a:lnTo>
                  <a:pt x="0" y="504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85918" y="704850"/>
            <a:ext cx="9935332" cy="5044368"/>
          </a:xfrm>
          <a:custGeom>
            <a:avLst/>
            <a:gdLst/>
            <a:ahLst/>
            <a:cxnLst/>
            <a:rect r="r" b="b" t="t" l="l"/>
            <a:pathLst>
              <a:path h="5044368" w="9935332">
                <a:moveTo>
                  <a:pt x="0" y="0"/>
                </a:moveTo>
                <a:lnTo>
                  <a:pt x="9935332" y="0"/>
                </a:lnTo>
                <a:lnTo>
                  <a:pt x="9935332" y="5044368"/>
                </a:lnTo>
                <a:lnTo>
                  <a:pt x="0" y="504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00200" y="1485900"/>
            <a:ext cx="15240000" cy="775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ECECEC"/>
                </a:solidFill>
                <a:latin typeface="Verdana Pro"/>
              </a:rPr>
              <a:t>Data Diversity: The limited diversity of available MRI datasets may restrict the model's ability to generalize across different demographic groups or clinical scenarios.</a:t>
            </a: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ECECEC"/>
                </a:solidFill>
                <a:latin typeface="Verdana Pro"/>
              </a:rPr>
              <a:t>Region-Specific Classification: The classification of brain tumors into a limited number of regions, such as Glioma, Meningioma, and Pituitary, may overlook other tumor subtypes or variations, potentially impacting the model's diagnostic accuracy and clinical relevance.</a:t>
            </a: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Verdana Pro"/>
              </a:rPr>
              <a:t>Clinical Adoption Challenges: AI model interpretability and integration into healthcare workflows require additional clinician training and regulatory approvals for widespread adoption.</a:t>
            </a:r>
          </a:p>
          <a:p>
            <a:pPr algn="l">
              <a:lnSpc>
                <a:spcPts val="4320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6678" y="1290997"/>
            <a:ext cx="5726139" cy="2500874"/>
            <a:chOff x="0" y="0"/>
            <a:chExt cx="7634852" cy="33344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34859" cy="3334512"/>
            </a:xfrm>
            <a:custGeom>
              <a:avLst/>
              <a:gdLst/>
              <a:ahLst/>
              <a:cxnLst/>
              <a:rect r="r" b="b" t="t" l="l"/>
              <a:pathLst>
                <a:path h="3334512" w="7634859">
                  <a:moveTo>
                    <a:pt x="0" y="0"/>
                  </a:moveTo>
                  <a:lnTo>
                    <a:pt x="7634859" y="0"/>
                  </a:lnTo>
                  <a:lnTo>
                    <a:pt x="7634859" y="3334512"/>
                  </a:lnTo>
                  <a:lnTo>
                    <a:pt x="0" y="3334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" t="0" r="-1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09650" y="4215151"/>
            <a:ext cx="9935332" cy="5044368"/>
          </a:xfrm>
          <a:custGeom>
            <a:avLst/>
            <a:gdLst/>
            <a:ahLst/>
            <a:cxnLst/>
            <a:rect r="r" b="b" t="t" l="l"/>
            <a:pathLst>
              <a:path h="5044368" w="9935332">
                <a:moveTo>
                  <a:pt x="0" y="0"/>
                </a:moveTo>
                <a:lnTo>
                  <a:pt x="9935332" y="0"/>
                </a:lnTo>
                <a:lnTo>
                  <a:pt x="9935332" y="5044368"/>
                </a:lnTo>
                <a:lnTo>
                  <a:pt x="0" y="5044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925932" y="5660310"/>
            <a:ext cx="6819964" cy="5836080"/>
            <a:chOff x="0" y="0"/>
            <a:chExt cx="9093285" cy="77814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93327" cy="7781417"/>
            </a:xfrm>
            <a:custGeom>
              <a:avLst/>
              <a:gdLst/>
              <a:ahLst/>
              <a:cxnLst/>
              <a:rect r="r" b="b" t="t" l="l"/>
              <a:pathLst>
                <a:path h="7781417" w="9093327">
                  <a:moveTo>
                    <a:pt x="0" y="0"/>
                  </a:moveTo>
                  <a:lnTo>
                    <a:pt x="9093327" y="0"/>
                  </a:lnTo>
                  <a:lnTo>
                    <a:pt x="9093327" y="7781417"/>
                  </a:lnTo>
                  <a:lnTo>
                    <a:pt x="0" y="7781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" t="0" r="-1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131606" y="5106321"/>
            <a:ext cx="12024789" cy="689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70"/>
              </a:lnSpc>
            </a:pPr>
            <a:r>
              <a:rPr lang="en-US" sz="14541">
                <a:solidFill>
                  <a:srgbClr val="6866E1"/>
                </a:solidFill>
                <a:latin typeface="Computer Says No"/>
              </a:rPr>
              <a:t>Acknowledgments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343018" y="1009650"/>
            <a:ext cx="9935332" cy="5044368"/>
          </a:xfrm>
          <a:custGeom>
            <a:avLst/>
            <a:gdLst/>
            <a:ahLst/>
            <a:cxnLst/>
            <a:rect r="r" b="b" t="t" l="l"/>
            <a:pathLst>
              <a:path h="5044368" w="9935332">
                <a:moveTo>
                  <a:pt x="0" y="0"/>
                </a:moveTo>
                <a:lnTo>
                  <a:pt x="9935332" y="0"/>
                </a:lnTo>
                <a:lnTo>
                  <a:pt x="9935332" y="5044368"/>
                </a:lnTo>
                <a:lnTo>
                  <a:pt x="0" y="5044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6678" y="1290997"/>
            <a:ext cx="5726139" cy="2500874"/>
            <a:chOff x="0" y="0"/>
            <a:chExt cx="7634852" cy="33344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34859" cy="3334512"/>
            </a:xfrm>
            <a:custGeom>
              <a:avLst/>
              <a:gdLst/>
              <a:ahLst/>
              <a:cxnLst/>
              <a:rect r="r" b="b" t="t" l="l"/>
              <a:pathLst>
                <a:path h="3334512" w="7634859">
                  <a:moveTo>
                    <a:pt x="0" y="0"/>
                  </a:moveTo>
                  <a:lnTo>
                    <a:pt x="7634859" y="0"/>
                  </a:lnTo>
                  <a:lnTo>
                    <a:pt x="7634859" y="3334512"/>
                  </a:lnTo>
                  <a:lnTo>
                    <a:pt x="0" y="3334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" t="0" r="-1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09650" y="4215151"/>
            <a:ext cx="9935332" cy="5044368"/>
          </a:xfrm>
          <a:custGeom>
            <a:avLst/>
            <a:gdLst/>
            <a:ahLst/>
            <a:cxnLst/>
            <a:rect r="r" b="b" t="t" l="l"/>
            <a:pathLst>
              <a:path h="5044368" w="9935332">
                <a:moveTo>
                  <a:pt x="0" y="0"/>
                </a:moveTo>
                <a:lnTo>
                  <a:pt x="9935332" y="0"/>
                </a:lnTo>
                <a:lnTo>
                  <a:pt x="9935332" y="5044368"/>
                </a:lnTo>
                <a:lnTo>
                  <a:pt x="0" y="5044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925932" y="5660310"/>
            <a:ext cx="6819964" cy="5836080"/>
            <a:chOff x="0" y="0"/>
            <a:chExt cx="9093285" cy="77814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93327" cy="7781417"/>
            </a:xfrm>
            <a:custGeom>
              <a:avLst/>
              <a:gdLst/>
              <a:ahLst/>
              <a:cxnLst/>
              <a:rect r="r" b="b" t="t" l="l"/>
              <a:pathLst>
                <a:path h="7781417" w="9093327">
                  <a:moveTo>
                    <a:pt x="0" y="0"/>
                  </a:moveTo>
                  <a:lnTo>
                    <a:pt x="9093327" y="0"/>
                  </a:lnTo>
                  <a:lnTo>
                    <a:pt x="9093327" y="7781417"/>
                  </a:lnTo>
                  <a:lnTo>
                    <a:pt x="0" y="7781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" t="0" r="-1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131606" y="5350487"/>
            <a:ext cx="12024789" cy="900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70"/>
              </a:lnSpc>
            </a:pPr>
            <a:r>
              <a:rPr lang="en-US" sz="14541">
                <a:solidFill>
                  <a:srgbClr val="6866E1"/>
                </a:solidFill>
                <a:latin typeface="Computer Says No"/>
              </a:rPr>
              <a:t>WHY THIS RESEARCH?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343018" y="1009650"/>
            <a:ext cx="9935332" cy="5044368"/>
          </a:xfrm>
          <a:custGeom>
            <a:avLst/>
            <a:gdLst/>
            <a:ahLst/>
            <a:cxnLst/>
            <a:rect r="r" b="b" t="t" l="l"/>
            <a:pathLst>
              <a:path h="5044368" w="9935332">
                <a:moveTo>
                  <a:pt x="0" y="0"/>
                </a:moveTo>
                <a:lnTo>
                  <a:pt x="9935332" y="0"/>
                </a:lnTo>
                <a:lnTo>
                  <a:pt x="9935332" y="5044368"/>
                </a:lnTo>
                <a:lnTo>
                  <a:pt x="0" y="5044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9650" y="4215151"/>
            <a:ext cx="9935332" cy="5044368"/>
          </a:xfrm>
          <a:custGeom>
            <a:avLst/>
            <a:gdLst/>
            <a:ahLst/>
            <a:cxnLst/>
            <a:rect r="r" b="b" t="t" l="l"/>
            <a:pathLst>
              <a:path h="5044368" w="9935332">
                <a:moveTo>
                  <a:pt x="0" y="0"/>
                </a:moveTo>
                <a:lnTo>
                  <a:pt x="9935332" y="0"/>
                </a:lnTo>
                <a:lnTo>
                  <a:pt x="9935332" y="5044368"/>
                </a:lnTo>
                <a:lnTo>
                  <a:pt x="0" y="504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3018" y="1009650"/>
            <a:ext cx="9935332" cy="5044368"/>
          </a:xfrm>
          <a:custGeom>
            <a:avLst/>
            <a:gdLst/>
            <a:ahLst/>
            <a:cxnLst/>
            <a:rect r="r" b="b" t="t" l="l"/>
            <a:pathLst>
              <a:path h="5044368" w="9935332">
                <a:moveTo>
                  <a:pt x="0" y="0"/>
                </a:moveTo>
                <a:lnTo>
                  <a:pt x="9935332" y="0"/>
                </a:lnTo>
                <a:lnTo>
                  <a:pt x="9935332" y="5044368"/>
                </a:lnTo>
                <a:lnTo>
                  <a:pt x="0" y="504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47800" y="1790700"/>
            <a:ext cx="15316200" cy="6771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Verdana Pro"/>
              </a:rPr>
              <a:t>I would like to express my sincere gratitude to:</a:t>
            </a:r>
          </a:p>
          <a:p>
            <a:pPr algn="l">
              <a:lnSpc>
                <a:spcPts val="4800"/>
              </a:lnSpc>
            </a:pPr>
          </a:p>
          <a:p>
            <a:pPr algn="l" marL="482600" indent="-241300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Verdana Pro"/>
              </a:rPr>
              <a:t>Professor Hansen, my research mentor, for the invaluable guidance and support throughout the project.</a:t>
            </a:r>
          </a:p>
          <a:p>
            <a:pPr algn="l" marL="482600" indent="-241300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Verdana Pro"/>
              </a:rPr>
              <a:t>Professor Ali, my research mentor and Director of the AI Center, for his mentorship, the opportunity to work as an AI Fellow, and for funding this project.</a:t>
            </a:r>
          </a:p>
          <a:p>
            <a:pPr algn="l" marL="482600" indent="-241300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Verdana Pro"/>
              </a:rPr>
              <a:t>Norwich University and the Undergraduate Research Department for funding the trip to this conference.</a:t>
            </a:r>
          </a:p>
          <a:p>
            <a:pPr algn="l" marL="482600" indent="-241300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Verdana Pro"/>
              </a:rPr>
              <a:t>The organizers of the NCUR conference for this wonderful opportunity to present my findings.</a:t>
            </a:r>
          </a:p>
        </p:txBody>
      </p:sp>
    </p:spTree>
  </p:cSld>
  <p:clrMapOvr>
    <a:masterClrMapping/>
  </p:clrMapOvr>
  <p:transition spd="fast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11894" y="5939370"/>
            <a:ext cx="38100" cy="5183733"/>
            <a:chOff x="0" y="0"/>
            <a:chExt cx="50800" cy="69116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5400"/>
              <a:ext cx="50800" cy="6860794"/>
            </a:xfrm>
            <a:custGeom>
              <a:avLst/>
              <a:gdLst/>
              <a:ahLst/>
              <a:cxnLst/>
              <a:rect r="r" b="b" t="t" l="l"/>
              <a:pathLst>
                <a:path h="6860794" w="50800">
                  <a:moveTo>
                    <a:pt x="50800" y="0"/>
                  </a:moveTo>
                  <a:lnTo>
                    <a:pt x="50800" y="6860794"/>
                  </a:lnTo>
                  <a:lnTo>
                    <a:pt x="0" y="6860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211894" y="-2591867"/>
            <a:ext cx="38100" cy="5183733"/>
            <a:chOff x="0" y="0"/>
            <a:chExt cx="50800" cy="69116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25400"/>
              <a:ext cx="50800" cy="6860794"/>
            </a:xfrm>
            <a:custGeom>
              <a:avLst/>
              <a:gdLst/>
              <a:ahLst/>
              <a:cxnLst/>
              <a:rect r="r" b="b" t="t" l="l"/>
              <a:pathLst>
                <a:path h="6860794" w="50800">
                  <a:moveTo>
                    <a:pt x="50800" y="0"/>
                  </a:moveTo>
                  <a:lnTo>
                    <a:pt x="50800" y="6860794"/>
                  </a:lnTo>
                  <a:lnTo>
                    <a:pt x="0" y="6860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452257" y="3808220"/>
            <a:ext cx="7747874" cy="2653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05"/>
              </a:lnSpc>
            </a:pPr>
            <a:r>
              <a:rPr lang="en-US" sz="18833">
                <a:solidFill>
                  <a:srgbClr val="6866E1"/>
                </a:solidFill>
                <a:latin typeface="Computer Says No"/>
              </a:rPr>
              <a:t>ANY QUESTIONS?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144000" y="1550639"/>
            <a:ext cx="8001878" cy="8071895"/>
            <a:chOff x="0" y="0"/>
            <a:chExt cx="10669171" cy="107625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69143" cy="10762488"/>
            </a:xfrm>
            <a:custGeom>
              <a:avLst/>
              <a:gdLst/>
              <a:ahLst/>
              <a:cxnLst/>
              <a:rect r="r" b="b" t="t" l="l"/>
              <a:pathLst>
                <a:path h="10762488" w="10669143">
                  <a:moveTo>
                    <a:pt x="0" y="0"/>
                  </a:moveTo>
                  <a:lnTo>
                    <a:pt x="10669143" y="0"/>
                  </a:lnTo>
                  <a:lnTo>
                    <a:pt x="10669143" y="10762488"/>
                  </a:lnTo>
                  <a:lnTo>
                    <a:pt x="0" y="10762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8" r="0" b="-9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1995996" y="7317810"/>
            <a:ext cx="6049393" cy="5290528"/>
            <a:chOff x="0" y="0"/>
            <a:chExt cx="8065857" cy="70540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065897" cy="7054088"/>
            </a:xfrm>
            <a:custGeom>
              <a:avLst/>
              <a:gdLst/>
              <a:ahLst/>
              <a:cxnLst/>
              <a:rect r="r" b="b" t="t" l="l"/>
              <a:pathLst>
                <a:path h="7054088" w="8065897">
                  <a:moveTo>
                    <a:pt x="0" y="0"/>
                  </a:moveTo>
                  <a:lnTo>
                    <a:pt x="8065897" y="0"/>
                  </a:lnTo>
                  <a:lnTo>
                    <a:pt x="8065897" y="7054088"/>
                  </a:lnTo>
                  <a:lnTo>
                    <a:pt x="0" y="7054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2" r="0" b="-51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771515" y="-3149182"/>
            <a:ext cx="6049393" cy="5290528"/>
            <a:chOff x="0" y="0"/>
            <a:chExt cx="8065857" cy="705403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065897" cy="7054088"/>
            </a:xfrm>
            <a:custGeom>
              <a:avLst/>
              <a:gdLst/>
              <a:ahLst/>
              <a:cxnLst/>
              <a:rect r="r" b="b" t="t" l="l"/>
              <a:pathLst>
                <a:path h="7054088" w="8065897">
                  <a:moveTo>
                    <a:pt x="0" y="0"/>
                  </a:moveTo>
                  <a:lnTo>
                    <a:pt x="8065897" y="0"/>
                  </a:lnTo>
                  <a:lnTo>
                    <a:pt x="8065897" y="7054088"/>
                  </a:lnTo>
                  <a:lnTo>
                    <a:pt x="0" y="7054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2" r="0" b="-51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47800" y="5534025"/>
            <a:ext cx="8763000" cy="2695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49"/>
              </a:lnSpc>
            </a:pPr>
            <a:r>
              <a:rPr lang="en-US" sz="41499">
                <a:solidFill>
                  <a:srgbClr val="FFFFFF"/>
                </a:solidFill>
                <a:latin typeface="Computer Says No"/>
              </a:rPr>
              <a:t>Thank</a:t>
            </a:r>
          </a:p>
          <a:p>
            <a:pPr algn="ctr">
              <a:lnSpc>
                <a:spcPts val="20749"/>
              </a:lnSpc>
            </a:pPr>
            <a:r>
              <a:rPr lang="en-US" sz="41499">
                <a:solidFill>
                  <a:srgbClr val="FFFFFF"/>
                </a:solidFill>
                <a:latin typeface="Computer Says No"/>
              </a:rPr>
              <a:t> </a:t>
            </a:r>
          </a:p>
          <a:p>
            <a:pPr algn="ctr">
              <a:lnSpc>
                <a:spcPts val="20749"/>
              </a:lnSpc>
            </a:pPr>
            <a:r>
              <a:rPr lang="en-US" sz="41499">
                <a:solidFill>
                  <a:srgbClr val="FFFFFF"/>
                </a:solidFill>
                <a:latin typeface="Computer Says No"/>
              </a:rPr>
              <a:t>You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995996" y="7317810"/>
            <a:ext cx="6049393" cy="5290528"/>
            <a:chOff x="0" y="0"/>
            <a:chExt cx="8065857" cy="70540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65897" cy="7054088"/>
            </a:xfrm>
            <a:custGeom>
              <a:avLst/>
              <a:gdLst/>
              <a:ahLst/>
              <a:cxnLst/>
              <a:rect r="r" b="b" t="t" l="l"/>
              <a:pathLst>
                <a:path h="7054088" w="8065897">
                  <a:moveTo>
                    <a:pt x="0" y="0"/>
                  </a:moveTo>
                  <a:lnTo>
                    <a:pt x="8065897" y="0"/>
                  </a:lnTo>
                  <a:lnTo>
                    <a:pt x="8065897" y="7054088"/>
                  </a:lnTo>
                  <a:lnTo>
                    <a:pt x="0" y="7054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2" r="0" b="-51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771515" y="-3149182"/>
            <a:ext cx="6049393" cy="5290528"/>
            <a:chOff x="0" y="0"/>
            <a:chExt cx="8065857" cy="70540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65897" cy="7054088"/>
            </a:xfrm>
            <a:custGeom>
              <a:avLst/>
              <a:gdLst/>
              <a:ahLst/>
              <a:cxnLst/>
              <a:rect r="r" b="b" t="t" l="l"/>
              <a:pathLst>
                <a:path h="7054088" w="8065897">
                  <a:moveTo>
                    <a:pt x="0" y="0"/>
                  </a:moveTo>
                  <a:lnTo>
                    <a:pt x="8065897" y="0"/>
                  </a:lnTo>
                  <a:lnTo>
                    <a:pt x="8065897" y="7054088"/>
                  </a:lnTo>
                  <a:lnTo>
                    <a:pt x="0" y="7054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2" r="0" b="-51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686800" y="1485900"/>
            <a:ext cx="8078630" cy="11840963"/>
            <a:chOff x="0" y="0"/>
            <a:chExt cx="10771507" cy="15787951"/>
          </a:xfrm>
        </p:grpSpPr>
        <p:sp>
          <p:nvSpPr>
            <p:cNvPr name="Freeform 8" id="8"/>
            <p:cNvSpPr/>
            <p:nvPr/>
          </p:nvSpPr>
          <p:spPr>
            <a:xfrm flipH="true" flipV="false" rot="0">
              <a:off x="0" y="0"/>
              <a:ext cx="10771505" cy="15788005"/>
            </a:xfrm>
            <a:custGeom>
              <a:avLst/>
              <a:gdLst/>
              <a:ahLst/>
              <a:cxnLst/>
              <a:rect r="r" b="b" t="t" l="l"/>
              <a:pathLst>
                <a:path h="15788005" w="10771505">
                  <a:moveTo>
                    <a:pt x="10771505" y="0"/>
                  </a:moveTo>
                  <a:lnTo>
                    <a:pt x="0" y="0"/>
                  </a:lnTo>
                  <a:lnTo>
                    <a:pt x="0" y="15788005"/>
                  </a:lnTo>
                  <a:lnTo>
                    <a:pt x="10771505" y="15788005"/>
                  </a:lnTo>
                  <a:lnTo>
                    <a:pt x="10771505" y="0"/>
                  </a:lnTo>
                  <a:close/>
                </a:path>
              </a:pathLst>
            </a:custGeom>
            <a:blipFill>
              <a:blip r:embed="rId3"/>
              <a:stretch>
                <a:fillRect l="0" t="-12" r="0" b="-11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263415"/>
            <a:ext cx="4729467" cy="4047169"/>
            <a:chOff x="0" y="0"/>
            <a:chExt cx="6305956" cy="53962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05931" cy="5396230"/>
            </a:xfrm>
            <a:custGeom>
              <a:avLst/>
              <a:gdLst/>
              <a:ahLst/>
              <a:cxnLst/>
              <a:rect r="r" b="b" t="t" l="l"/>
              <a:pathLst>
                <a:path h="5396230" w="6305931">
                  <a:moveTo>
                    <a:pt x="0" y="0"/>
                  </a:moveTo>
                  <a:lnTo>
                    <a:pt x="6305931" y="0"/>
                  </a:lnTo>
                  <a:lnTo>
                    <a:pt x="6305931" y="5396230"/>
                  </a:lnTo>
                  <a:lnTo>
                    <a:pt x="0" y="5396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1" t="0" r="-1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92168" y="1795880"/>
            <a:ext cx="8078630" cy="11840963"/>
            <a:chOff x="0" y="0"/>
            <a:chExt cx="10771507" cy="15787951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10771505" cy="15788005"/>
            </a:xfrm>
            <a:custGeom>
              <a:avLst/>
              <a:gdLst/>
              <a:ahLst/>
              <a:cxnLst/>
              <a:rect r="r" b="b" t="t" l="l"/>
              <a:pathLst>
                <a:path h="15788005" w="10771505">
                  <a:moveTo>
                    <a:pt x="10771505" y="0"/>
                  </a:moveTo>
                  <a:lnTo>
                    <a:pt x="0" y="0"/>
                  </a:lnTo>
                  <a:lnTo>
                    <a:pt x="0" y="15788005"/>
                  </a:lnTo>
                  <a:lnTo>
                    <a:pt x="10771505" y="15788005"/>
                  </a:lnTo>
                  <a:lnTo>
                    <a:pt x="10771505" y="0"/>
                  </a:lnTo>
                  <a:close/>
                </a:path>
              </a:pathLst>
            </a:custGeom>
            <a:blipFill>
              <a:blip r:embed="rId3"/>
              <a:stretch>
                <a:fillRect l="0" t="-12" r="0" b="-11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33500" y="1362075"/>
            <a:ext cx="8963468" cy="3764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99"/>
              </a:lnSpc>
            </a:pPr>
            <a:r>
              <a:rPr lang="en-US" sz="4999">
                <a:solidFill>
                  <a:srgbClr val="6866E1"/>
                </a:solidFill>
                <a:latin typeface="Verdana Pro"/>
              </a:rPr>
              <a:t>Did you know?</a:t>
            </a:r>
          </a:p>
          <a:p>
            <a:pPr algn="l">
              <a:lnSpc>
                <a:spcPts val="5899"/>
              </a:lnSpc>
            </a:pPr>
          </a:p>
          <a:p>
            <a:pPr algn="l">
              <a:lnSpc>
                <a:spcPts val="5899"/>
              </a:lnSpc>
            </a:pPr>
          </a:p>
          <a:p>
            <a:pPr algn="l">
              <a:lnSpc>
                <a:spcPts val="5899"/>
              </a:lnSpc>
            </a:pPr>
            <a:r>
              <a:rPr lang="en-US" sz="4999">
                <a:solidFill>
                  <a:srgbClr val="6866E1"/>
                </a:solidFill>
                <a:latin typeface="Verdana Pro"/>
              </a:rPr>
              <a:t>According to the American brain tumor association.....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64091" y="8263415"/>
            <a:ext cx="4729467" cy="4047169"/>
            <a:chOff x="0" y="0"/>
            <a:chExt cx="6305956" cy="53962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05931" cy="5396230"/>
            </a:xfrm>
            <a:custGeom>
              <a:avLst/>
              <a:gdLst/>
              <a:ahLst/>
              <a:cxnLst/>
              <a:rect r="r" b="b" t="t" l="l"/>
              <a:pathLst>
                <a:path h="5396230" w="6305931">
                  <a:moveTo>
                    <a:pt x="0" y="0"/>
                  </a:moveTo>
                  <a:lnTo>
                    <a:pt x="6305931" y="0"/>
                  </a:lnTo>
                  <a:lnTo>
                    <a:pt x="6305931" y="5396230"/>
                  </a:lnTo>
                  <a:lnTo>
                    <a:pt x="0" y="5396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1" t="0" r="-1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331156" y="3197157"/>
            <a:ext cx="8078630" cy="11840963"/>
            <a:chOff x="0" y="0"/>
            <a:chExt cx="10771507" cy="15787951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10771505" cy="15788005"/>
            </a:xfrm>
            <a:custGeom>
              <a:avLst/>
              <a:gdLst/>
              <a:ahLst/>
              <a:cxnLst/>
              <a:rect r="r" b="b" t="t" l="l"/>
              <a:pathLst>
                <a:path h="15788005" w="10771505">
                  <a:moveTo>
                    <a:pt x="10771505" y="0"/>
                  </a:moveTo>
                  <a:lnTo>
                    <a:pt x="0" y="0"/>
                  </a:lnTo>
                  <a:lnTo>
                    <a:pt x="0" y="15788005"/>
                  </a:lnTo>
                  <a:lnTo>
                    <a:pt x="10771505" y="15788005"/>
                  </a:lnTo>
                  <a:lnTo>
                    <a:pt x="10771505" y="0"/>
                  </a:lnTo>
                  <a:close/>
                </a:path>
              </a:pathLst>
            </a:custGeom>
            <a:blipFill>
              <a:blip r:embed="rId3"/>
              <a:stretch>
                <a:fillRect l="0" t="-12" r="0" b="-1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26178" y="703233"/>
            <a:ext cx="10424583" cy="6029759"/>
            <a:chOff x="0" y="0"/>
            <a:chExt cx="13899444" cy="80396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899387" cy="8039735"/>
            </a:xfrm>
            <a:custGeom>
              <a:avLst/>
              <a:gdLst/>
              <a:ahLst/>
              <a:cxnLst/>
              <a:rect r="r" b="b" t="t" l="l"/>
              <a:pathLst>
                <a:path h="8039735" w="13899387">
                  <a:moveTo>
                    <a:pt x="0" y="0"/>
                  </a:moveTo>
                  <a:lnTo>
                    <a:pt x="13899387" y="0"/>
                  </a:lnTo>
                  <a:lnTo>
                    <a:pt x="13899387" y="8039735"/>
                  </a:lnTo>
                  <a:lnTo>
                    <a:pt x="0" y="8039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28" r="0" b="-12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447800" y="1581150"/>
            <a:ext cx="8963468" cy="3007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99"/>
              </a:lnSpc>
            </a:pPr>
            <a:r>
              <a:rPr lang="en-US" sz="4999">
                <a:solidFill>
                  <a:srgbClr val="FFFFFF"/>
                </a:solidFill>
                <a:latin typeface="Verdana Pro"/>
              </a:rPr>
              <a:t>Brain and other nervous system cancer is the 10th leading cause of death for men and women.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469923" y="-5013304"/>
            <a:ext cx="10144568" cy="7041338"/>
            <a:chOff x="0" y="0"/>
            <a:chExt cx="13526091" cy="93884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526136" cy="9388475"/>
            </a:xfrm>
            <a:custGeom>
              <a:avLst/>
              <a:gdLst/>
              <a:ahLst/>
              <a:cxnLst/>
              <a:rect r="r" b="b" t="t" l="l"/>
              <a:pathLst>
                <a:path h="9388475" w="13526136">
                  <a:moveTo>
                    <a:pt x="0" y="0"/>
                  </a:moveTo>
                  <a:lnTo>
                    <a:pt x="13526136" y="0"/>
                  </a:lnTo>
                  <a:lnTo>
                    <a:pt x="13526136" y="9388475"/>
                  </a:lnTo>
                  <a:lnTo>
                    <a:pt x="0" y="9388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6" r="0" b="-5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527106" y="-5546779"/>
            <a:ext cx="6925265" cy="5360641"/>
            <a:chOff x="0" y="0"/>
            <a:chExt cx="9233687" cy="71475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233662" cy="7147560"/>
            </a:xfrm>
            <a:custGeom>
              <a:avLst/>
              <a:gdLst/>
              <a:ahLst/>
              <a:cxnLst/>
              <a:rect r="r" b="b" t="t" l="l"/>
              <a:pathLst>
                <a:path h="7147560" w="9233662">
                  <a:moveTo>
                    <a:pt x="0" y="0"/>
                  </a:moveTo>
                  <a:lnTo>
                    <a:pt x="9233662" y="0"/>
                  </a:lnTo>
                  <a:lnTo>
                    <a:pt x="9233662" y="7147560"/>
                  </a:lnTo>
                  <a:lnTo>
                    <a:pt x="0" y="7147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6" t="0" r="-46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688888">
            <a:off x="14932829" y="-5290472"/>
            <a:ext cx="6925265" cy="5360641"/>
            <a:chOff x="0" y="0"/>
            <a:chExt cx="9233687" cy="71475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233662" cy="7147560"/>
            </a:xfrm>
            <a:custGeom>
              <a:avLst/>
              <a:gdLst/>
              <a:ahLst/>
              <a:cxnLst/>
              <a:rect r="r" b="b" t="t" l="l"/>
              <a:pathLst>
                <a:path h="7147560" w="9233662">
                  <a:moveTo>
                    <a:pt x="0" y="0"/>
                  </a:moveTo>
                  <a:lnTo>
                    <a:pt x="9233662" y="0"/>
                  </a:lnTo>
                  <a:lnTo>
                    <a:pt x="9233662" y="7147560"/>
                  </a:lnTo>
                  <a:lnTo>
                    <a:pt x="0" y="7147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6" t="0" r="-46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82639" y="8426785"/>
            <a:ext cx="4729467" cy="4047169"/>
            <a:chOff x="0" y="0"/>
            <a:chExt cx="6305956" cy="53962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05931" cy="5396230"/>
            </a:xfrm>
            <a:custGeom>
              <a:avLst/>
              <a:gdLst/>
              <a:ahLst/>
              <a:cxnLst/>
              <a:rect r="r" b="b" t="t" l="l"/>
              <a:pathLst>
                <a:path h="5396230" w="6305931">
                  <a:moveTo>
                    <a:pt x="0" y="0"/>
                  </a:moveTo>
                  <a:lnTo>
                    <a:pt x="6305931" y="0"/>
                  </a:lnTo>
                  <a:lnTo>
                    <a:pt x="6305931" y="5396230"/>
                  </a:lnTo>
                  <a:lnTo>
                    <a:pt x="0" y="5396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1" t="0" r="-1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02392" y="437961"/>
            <a:ext cx="11647857" cy="6737322"/>
            <a:chOff x="0" y="0"/>
            <a:chExt cx="15530476" cy="898309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530449" cy="8983091"/>
            </a:xfrm>
            <a:custGeom>
              <a:avLst/>
              <a:gdLst/>
              <a:ahLst/>
              <a:cxnLst/>
              <a:rect r="r" b="b" t="t" l="l"/>
              <a:pathLst>
                <a:path h="8983091" w="15530449">
                  <a:moveTo>
                    <a:pt x="0" y="0"/>
                  </a:moveTo>
                  <a:lnTo>
                    <a:pt x="15530449" y="0"/>
                  </a:lnTo>
                  <a:lnTo>
                    <a:pt x="15530449" y="8983091"/>
                  </a:lnTo>
                  <a:lnTo>
                    <a:pt x="0" y="8983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83" r="0" b="-183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524000" y="1343025"/>
            <a:ext cx="10464426" cy="338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9"/>
              </a:lnSpc>
            </a:pPr>
            <a:r>
              <a:rPr lang="en-US" sz="4500">
                <a:solidFill>
                  <a:srgbClr val="FFFFFF"/>
                </a:solidFill>
                <a:latin typeface="Verdana Pro"/>
              </a:rPr>
              <a:t>Over 1 million people are living with brain tumors, and approximately 90,000 new people are diagnosed with primary brain tumors in the U.S. annually.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423204" y="3978527"/>
            <a:ext cx="7204368" cy="10559546"/>
            <a:chOff x="0" y="0"/>
            <a:chExt cx="9605824" cy="14079395"/>
          </a:xfrm>
        </p:grpSpPr>
        <p:sp>
          <p:nvSpPr>
            <p:cNvPr name="Freeform 8" id="8"/>
            <p:cNvSpPr/>
            <p:nvPr/>
          </p:nvSpPr>
          <p:spPr>
            <a:xfrm flipH="true" flipV="false" rot="0">
              <a:off x="0" y="0"/>
              <a:ext cx="9605772" cy="14079347"/>
            </a:xfrm>
            <a:custGeom>
              <a:avLst/>
              <a:gdLst/>
              <a:ahLst/>
              <a:cxnLst/>
              <a:rect r="r" b="b" t="t" l="l"/>
              <a:pathLst>
                <a:path h="14079347" w="9605772">
                  <a:moveTo>
                    <a:pt x="9605772" y="0"/>
                  </a:moveTo>
                  <a:lnTo>
                    <a:pt x="0" y="0"/>
                  </a:lnTo>
                  <a:lnTo>
                    <a:pt x="0" y="14079347"/>
                  </a:lnTo>
                  <a:lnTo>
                    <a:pt x="9605772" y="14079347"/>
                  </a:lnTo>
                  <a:lnTo>
                    <a:pt x="9605772" y="0"/>
                  </a:lnTo>
                  <a:close/>
                </a:path>
              </a:pathLst>
            </a:custGeom>
            <a:blipFill>
              <a:blip r:embed="rId4"/>
              <a:stretch>
                <a:fillRect l="0" t="-12" r="0" b="-12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469923" y="-5013304"/>
            <a:ext cx="10144568" cy="7041338"/>
            <a:chOff x="0" y="0"/>
            <a:chExt cx="13526091" cy="93884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526136" cy="9388475"/>
            </a:xfrm>
            <a:custGeom>
              <a:avLst/>
              <a:gdLst/>
              <a:ahLst/>
              <a:cxnLst/>
              <a:rect r="r" b="b" t="t" l="l"/>
              <a:pathLst>
                <a:path h="9388475" w="13526136">
                  <a:moveTo>
                    <a:pt x="0" y="0"/>
                  </a:moveTo>
                  <a:lnTo>
                    <a:pt x="13526136" y="0"/>
                  </a:lnTo>
                  <a:lnTo>
                    <a:pt x="13526136" y="9388475"/>
                  </a:lnTo>
                  <a:lnTo>
                    <a:pt x="0" y="9388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6" r="0" b="-5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527106" y="-5546779"/>
            <a:ext cx="6925265" cy="5360641"/>
            <a:chOff x="0" y="0"/>
            <a:chExt cx="9233687" cy="71475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233662" cy="7147560"/>
            </a:xfrm>
            <a:custGeom>
              <a:avLst/>
              <a:gdLst/>
              <a:ahLst/>
              <a:cxnLst/>
              <a:rect r="r" b="b" t="t" l="l"/>
              <a:pathLst>
                <a:path h="7147560" w="9233662">
                  <a:moveTo>
                    <a:pt x="0" y="0"/>
                  </a:moveTo>
                  <a:lnTo>
                    <a:pt x="9233662" y="0"/>
                  </a:lnTo>
                  <a:lnTo>
                    <a:pt x="9233662" y="7147560"/>
                  </a:lnTo>
                  <a:lnTo>
                    <a:pt x="0" y="7147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6" t="0" r="-46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688888">
            <a:off x="14932829" y="-5290472"/>
            <a:ext cx="6925265" cy="5360641"/>
            <a:chOff x="0" y="0"/>
            <a:chExt cx="9233687" cy="71475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233662" cy="7147560"/>
            </a:xfrm>
            <a:custGeom>
              <a:avLst/>
              <a:gdLst/>
              <a:ahLst/>
              <a:cxnLst/>
              <a:rect r="r" b="b" t="t" l="l"/>
              <a:pathLst>
                <a:path h="7147560" w="9233662">
                  <a:moveTo>
                    <a:pt x="0" y="0"/>
                  </a:moveTo>
                  <a:lnTo>
                    <a:pt x="9233662" y="0"/>
                  </a:lnTo>
                  <a:lnTo>
                    <a:pt x="9233662" y="7147560"/>
                  </a:lnTo>
                  <a:lnTo>
                    <a:pt x="0" y="7147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6" t="0" r="-46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01689" y="8426785"/>
            <a:ext cx="4729467" cy="4047169"/>
            <a:chOff x="0" y="0"/>
            <a:chExt cx="6305956" cy="53962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05931" cy="5396230"/>
            </a:xfrm>
            <a:custGeom>
              <a:avLst/>
              <a:gdLst/>
              <a:ahLst/>
              <a:cxnLst/>
              <a:rect r="r" b="b" t="t" l="l"/>
              <a:pathLst>
                <a:path h="5396230" w="6305931">
                  <a:moveTo>
                    <a:pt x="0" y="0"/>
                  </a:moveTo>
                  <a:lnTo>
                    <a:pt x="6305931" y="0"/>
                  </a:lnTo>
                  <a:lnTo>
                    <a:pt x="6305931" y="5396230"/>
                  </a:lnTo>
                  <a:lnTo>
                    <a:pt x="0" y="5396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1" t="0" r="-1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92168" y="3745498"/>
            <a:ext cx="8078630" cy="11840963"/>
            <a:chOff x="0" y="0"/>
            <a:chExt cx="10771507" cy="15787951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10771505" cy="15788005"/>
            </a:xfrm>
            <a:custGeom>
              <a:avLst/>
              <a:gdLst/>
              <a:ahLst/>
              <a:cxnLst/>
              <a:rect r="r" b="b" t="t" l="l"/>
              <a:pathLst>
                <a:path h="15788005" w="10771505">
                  <a:moveTo>
                    <a:pt x="10771505" y="0"/>
                  </a:moveTo>
                  <a:lnTo>
                    <a:pt x="0" y="0"/>
                  </a:lnTo>
                  <a:lnTo>
                    <a:pt x="0" y="15788005"/>
                  </a:lnTo>
                  <a:lnTo>
                    <a:pt x="10771505" y="15788005"/>
                  </a:lnTo>
                  <a:lnTo>
                    <a:pt x="10771505" y="0"/>
                  </a:lnTo>
                  <a:close/>
                </a:path>
              </a:pathLst>
            </a:custGeom>
            <a:blipFill>
              <a:blip r:embed="rId3"/>
              <a:stretch>
                <a:fillRect l="0" t="-12" r="0" b="-1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469923" y="-5013304"/>
            <a:ext cx="10144568" cy="7041338"/>
            <a:chOff x="0" y="0"/>
            <a:chExt cx="13526091" cy="93884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526136" cy="9388475"/>
            </a:xfrm>
            <a:custGeom>
              <a:avLst/>
              <a:gdLst/>
              <a:ahLst/>
              <a:cxnLst/>
              <a:rect r="r" b="b" t="t" l="l"/>
              <a:pathLst>
                <a:path h="9388475" w="13526136">
                  <a:moveTo>
                    <a:pt x="0" y="0"/>
                  </a:moveTo>
                  <a:lnTo>
                    <a:pt x="13526136" y="0"/>
                  </a:lnTo>
                  <a:lnTo>
                    <a:pt x="13526136" y="9388475"/>
                  </a:lnTo>
                  <a:lnTo>
                    <a:pt x="0" y="9388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6" r="0" b="-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527106" y="-5546779"/>
            <a:ext cx="6925265" cy="5360641"/>
            <a:chOff x="0" y="0"/>
            <a:chExt cx="9233687" cy="71475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233662" cy="7147560"/>
            </a:xfrm>
            <a:custGeom>
              <a:avLst/>
              <a:gdLst/>
              <a:ahLst/>
              <a:cxnLst/>
              <a:rect r="r" b="b" t="t" l="l"/>
              <a:pathLst>
                <a:path h="7147560" w="9233662">
                  <a:moveTo>
                    <a:pt x="0" y="0"/>
                  </a:moveTo>
                  <a:lnTo>
                    <a:pt x="9233662" y="0"/>
                  </a:lnTo>
                  <a:lnTo>
                    <a:pt x="9233662" y="7147560"/>
                  </a:lnTo>
                  <a:lnTo>
                    <a:pt x="0" y="7147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6" t="0" r="-46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688888">
            <a:off x="14932829" y="-5290472"/>
            <a:ext cx="6925265" cy="5360641"/>
            <a:chOff x="0" y="0"/>
            <a:chExt cx="9233687" cy="71475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233662" cy="7147560"/>
            </a:xfrm>
            <a:custGeom>
              <a:avLst/>
              <a:gdLst/>
              <a:ahLst/>
              <a:cxnLst/>
              <a:rect r="r" b="b" t="t" l="l"/>
              <a:pathLst>
                <a:path h="7147560" w="9233662">
                  <a:moveTo>
                    <a:pt x="0" y="0"/>
                  </a:moveTo>
                  <a:lnTo>
                    <a:pt x="9233662" y="0"/>
                  </a:lnTo>
                  <a:lnTo>
                    <a:pt x="9233662" y="7147560"/>
                  </a:lnTo>
                  <a:lnTo>
                    <a:pt x="0" y="7147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6" t="0" r="-46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95275" y="628650"/>
            <a:ext cx="11819951" cy="6836864"/>
            <a:chOff x="0" y="0"/>
            <a:chExt cx="15759935" cy="91158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759937" cy="9115806"/>
            </a:xfrm>
            <a:custGeom>
              <a:avLst/>
              <a:gdLst/>
              <a:ahLst/>
              <a:cxnLst/>
              <a:rect r="r" b="b" t="t" l="l"/>
              <a:pathLst>
                <a:path h="9115806" w="15759937">
                  <a:moveTo>
                    <a:pt x="0" y="0"/>
                  </a:moveTo>
                  <a:lnTo>
                    <a:pt x="15759937" y="0"/>
                  </a:lnTo>
                  <a:lnTo>
                    <a:pt x="15759937" y="9115806"/>
                  </a:lnTo>
                  <a:lnTo>
                    <a:pt x="0" y="9115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52" r="0" b="-152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143000" y="1733550"/>
            <a:ext cx="11089394" cy="3007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99"/>
              </a:lnSpc>
            </a:pPr>
            <a:r>
              <a:rPr lang="en-US" sz="4999">
                <a:solidFill>
                  <a:srgbClr val="FFFFFF"/>
                </a:solidFill>
                <a:latin typeface="Verdana Pro"/>
              </a:rPr>
              <a:t>Around 12,800 adolescents/</a:t>
            </a:r>
          </a:p>
          <a:p>
            <a:pPr algn="l">
              <a:lnSpc>
                <a:spcPts val="5899"/>
              </a:lnSpc>
            </a:pPr>
            <a:r>
              <a:rPr lang="en-US" sz="4999">
                <a:solidFill>
                  <a:srgbClr val="FFFFFF"/>
                </a:solidFill>
                <a:latin typeface="Verdana Pro"/>
              </a:rPr>
              <a:t>young adults and 3,400 children are diagnosed with primary brain tumors each year in the U.S.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68612" y="2435184"/>
            <a:ext cx="12550776" cy="6210189"/>
            <a:chOff x="0" y="0"/>
            <a:chExt cx="16734368" cy="82802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34410" cy="8280273"/>
            </a:xfrm>
            <a:custGeom>
              <a:avLst/>
              <a:gdLst/>
              <a:ahLst/>
              <a:cxnLst/>
              <a:rect r="r" b="b" t="t" l="l"/>
              <a:pathLst>
                <a:path h="8280273" w="16734410">
                  <a:moveTo>
                    <a:pt x="0" y="0"/>
                  </a:moveTo>
                  <a:lnTo>
                    <a:pt x="16734410" y="0"/>
                  </a:lnTo>
                  <a:lnTo>
                    <a:pt x="16734410" y="8280273"/>
                  </a:lnTo>
                  <a:lnTo>
                    <a:pt x="0" y="8280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685878" y="679464"/>
            <a:ext cx="14916245" cy="1469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9"/>
              </a:lnSpc>
            </a:pPr>
            <a:r>
              <a:rPr lang="en-US" sz="4999">
                <a:solidFill>
                  <a:srgbClr val="6866E1"/>
                </a:solidFill>
                <a:latin typeface="Verdana Pro"/>
              </a:rPr>
              <a:t>WAIT TIME FOR SPECIALISTS </a:t>
            </a:r>
          </a:p>
          <a:p>
            <a:pPr algn="ctr">
              <a:lnSpc>
                <a:spcPts val="5899"/>
              </a:lnSpc>
            </a:pPr>
            <a:r>
              <a:rPr lang="en-US" sz="4999">
                <a:solidFill>
                  <a:srgbClr val="6866E1"/>
                </a:solidFill>
                <a:latin typeface="Verdana Pro"/>
              </a:rPr>
              <a:t>IN VERMONT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162025" y="5710238"/>
            <a:ext cx="5408015" cy="7926605"/>
            <a:chOff x="0" y="0"/>
            <a:chExt cx="7210687" cy="10568807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7210679" cy="10568813"/>
            </a:xfrm>
            <a:custGeom>
              <a:avLst/>
              <a:gdLst/>
              <a:ahLst/>
              <a:cxnLst/>
              <a:rect r="r" b="b" t="t" l="l"/>
              <a:pathLst>
                <a:path h="10568813" w="7210679">
                  <a:moveTo>
                    <a:pt x="7210679" y="0"/>
                  </a:moveTo>
                  <a:lnTo>
                    <a:pt x="0" y="0"/>
                  </a:lnTo>
                  <a:lnTo>
                    <a:pt x="0" y="10568813"/>
                  </a:lnTo>
                  <a:lnTo>
                    <a:pt x="7210679" y="10568813"/>
                  </a:lnTo>
                  <a:lnTo>
                    <a:pt x="7210679" y="0"/>
                  </a:lnTo>
                  <a:close/>
                </a:path>
              </a:pathLst>
            </a:custGeom>
            <a:blipFill>
              <a:blip r:embed="rId3"/>
              <a:stretch>
                <a:fillRect l="0" t="-12" r="0" b="-1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3144970" y="-2169491"/>
            <a:ext cx="6613789" cy="5640759"/>
            <a:chOff x="0" y="0"/>
            <a:chExt cx="8818385" cy="7521012"/>
          </a:xfrm>
        </p:grpSpPr>
        <p:sp>
          <p:nvSpPr>
            <p:cNvPr name="Freeform 8" id="8"/>
            <p:cNvSpPr/>
            <p:nvPr/>
          </p:nvSpPr>
          <p:spPr>
            <a:xfrm flipH="true" flipV="false" rot="0">
              <a:off x="0" y="0"/>
              <a:ext cx="8818372" cy="7521067"/>
            </a:xfrm>
            <a:custGeom>
              <a:avLst/>
              <a:gdLst/>
              <a:ahLst/>
              <a:cxnLst/>
              <a:rect r="r" b="b" t="t" l="l"/>
              <a:pathLst>
                <a:path h="7521067" w="8818372">
                  <a:moveTo>
                    <a:pt x="8818372" y="0"/>
                  </a:moveTo>
                  <a:lnTo>
                    <a:pt x="0" y="0"/>
                  </a:lnTo>
                  <a:lnTo>
                    <a:pt x="0" y="7521067"/>
                  </a:lnTo>
                  <a:lnTo>
                    <a:pt x="8818372" y="7521067"/>
                  </a:lnTo>
                  <a:lnTo>
                    <a:pt x="8818372" y="0"/>
                  </a:lnTo>
                  <a:close/>
                </a:path>
              </a:pathLst>
            </a:custGeom>
            <a:blipFill>
              <a:blip r:embed="rId4"/>
              <a:stretch>
                <a:fillRect l="-47" t="0" r="-47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85878" y="679464"/>
            <a:ext cx="14916245" cy="1469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9"/>
              </a:lnSpc>
            </a:pPr>
            <a:r>
              <a:rPr lang="en-US" sz="4999">
                <a:solidFill>
                  <a:srgbClr val="6866E1"/>
                </a:solidFill>
                <a:latin typeface="Verdana Pro"/>
              </a:rPr>
              <a:t>THE AVERAGE WAIT TIME FOR </a:t>
            </a:r>
          </a:p>
          <a:p>
            <a:pPr algn="ctr">
              <a:lnSpc>
                <a:spcPts val="5899"/>
              </a:lnSpc>
            </a:pPr>
            <a:r>
              <a:rPr lang="en-US" sz="4999">
                <a:solidFill>
                  <a:srgbClr val="6866E1"/>
                </a:solidFill>
                <a:latin typeface="Verdana Pro"/>
              </a:rPr>
              <a:t>PRIMARY PHYSCIANS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217712" y="2850954"/>
            <a:ext cx="9852575" cy="6519873"/>
            <a:chOff x="0" y="0"/>
            <a:chExt cx="13136767" cy="86931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136753" cy="8693150"/>
            </a:xfrm>
            <a:custGeom>
              <a:avLst/>
              <a:gdLst/>
              <a:ahLst/>
              <a:cxnLst/>
              <a:rect r="r" b="b" t="t" l="l"/>
              <a:pathLst>
                <a:path h="8693150" w="13136753">
                  <a:moveTo>
                    <a:pt x="0" y="0"/>
                  </a:moveTo>
                  <a:lnTo>
                    <a:pt x="13136753" y="0"/>
                  </a:lnTo>
                  <a:lnTo>
                    <a:pt x="13136753" y="8693150"/>
                  </a:lnTo>
                  <a:lnTo>
                    <a:pt x="0" y="8693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" r="0" b="-2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3144970" y="-2169491"/>
            <a:ext cx="6613789" cy="5640759"/>
            <a:chOff x="0" y="0"/>
            <a:chExt cx="8818385" cy="7521012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8818372" cy="7521067"/>
            </a:xfrm>
            <a:custGeom>
              <a:avLst/>
              <a:gdLst/>
              <a:ahLst/>
              <a:cxnLst/>
              <a:rect r="r" b="b" t="t" l="l"/>
              <a:pathLst>
                <a:path h="7521067" w="8818372">
                  <a:moveTo>
                    <a:pt x="8818372" y="0"/>
                  </a:moveTo>
                  <a:lnTo>
                    <a:pt x="0" y="0"/>
                  </a:lnTo>
                  <a:lnTo>
                    <a:pt x="0" y="7521067"/>
                  </a:lnTo>
                  <a:lnTo>
                    <a:pt x="8818372" y="7521067"/>
                  </a:lnTo>
                  <a:lnTo>
                    <a:pt x="8818372" y="0"/>
                  </a:lnTo>
                  <a:close/>
                </a:path>
              </a:pathLst>
            </a:custGeom>
            <a:blipFill>
              <a:blip r:embed="rId3"/>
              <a:stretch>
                <a:fillRect l="-47" t="0" r="-4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662783" y="5710238"/>
            <a:ext cx="5408015" cy="7926605"/>
            <a:chOff x="0" y="0"/>
            <a:chExt cx="7210687" cy="10568807"/>
          </a:xfrm>
        </p:grpSpPr>
        <p:sp>
          <p:nvSpPr>
            <p:cNvPr name="Freeform 8" id="8"/>
            <p:cNvSpPr/>
            <p:nvPr/>
          </p:nvSpPr>
          <p:spPr>
            <a:xfrm flipH="true" flipV="false" rot="0">
              <a:off x="0" y="0"/>
              <a:ext cx="7210679" cy="10568813"/>
            </a:xfrm>
            <a:custGeom>
              <a:avLst/>
              <a:gdLst/>
              <a:ahLst/>
              <a:cxnLst/>
              <a:rect r="r" b="b" t="t" l="l"/>
              <a:pathLst>
                <a:path h="10568813" w="7210679">
                  <a:moveTo>
                    <a:pt x="7210679" y="0"/>
                  </a:moveTo>
                  <a:lnTo>
                    <a:pt x="0" y="0"/>
                  </a:lnTo>
                  <a:lnTo>
                    <a:pt x="0" y="10568813"/>
                  </a:lnTo>
                  <a:lnTo>
                    <a:pt x="7210679" y="10568813"/>
                  </a:lnTo>
                  <a:lnTo>
                    <a:pt x="7210679" y="0"/>
                  </a:lnTo>
                  <a:close/>
                </a:path>
              </a:pathLst>
            </a:custGeom>
            <a:blipFill>
              <a:blip r:embed="rId4"/>
              <a:stretch>
                <a:fillRect l="0" t="-12" r="0" b="-12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DAGCRBPMwmc</dc:identifier>
  <dcterms:modified xsi:type="dcterms:W3CDTF">2011-08-01T06:04:30Z</dcterms:modified>
  <cp:revision>1</cp:revision>
  <dc:title>Redefining Brain Tumor Diagnosis AI's Cutting-Edge Approach to MRI-Driven Detection.pptx</dc:title>
</cp:coreProperties>
</file>